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3" r:id="rId2"/>
    <p:sldId id="264" r:id="rId3"/>
    <p:sldId id="265" r:id="rId4"/>
    <p:sldId id="266" r:id="rId5"/>
    <p:sldId id="267" r:id="rId6"/>
    <p:sldId id="272" r:id="rId7"/>
    <p:sldId id="284" r:id="rId8"/>
    <p:sldId id="287" r:id="rId9"/>
    <p:sldId id="268" r:id="rId10"/>
    <p:sldId id="269" r:id="rId11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13"/>
      <p:bold r:id="rId14"/>
      <p:italic r:id="rId15"/>
      <p:boldItalic r:id="rId16"/>
    </p:embeddedFont>
    <p:embeddedFont>
      <p:font typeface="IBM Plex Sans SemiBold" panose="020F0502020204030204" pitchFamily="3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ij50R2kKbfBlmwODO5wHKSIGQT8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60"/>
  </p:normalViewPr>
  <p:slideViewPr>
    <p:cSldViewPr snapToGrid="0">
      <p:cViewPr varScale="1">
        <p:scale>
          <a:sx n="165" d="100"/>
          <a:sy n="165" d="100"/>
        </p:scale>
        <p:origin x="22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50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B1355F-6A37-D144-AB62-ADBBE81FCE7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84BC6C77-455B-954D-B7EC-1B2DE4F2789A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0" i="0" dirty="0"/>
            <a:t>1 ТЕОРЕТИЧЕСКИЕ ОСНОВЫ РАЗРАБОТКИ ИГР И ПРИМЕНЕНИЯ ИСКУССТВЕННОГО ИНТЕЛЛЕКТА</a:t>
          </a:r>
          <a:endParaRPr lang="ru-AE" dirty="0"/>
        </a:p>
      </dgm:t>
    </dgm:pt>
    <dgm:pt modelId="{5E07C886-891F-DD4F-8301-22952D243430}" type="parTrans" cxnId="{6AE575B6-24AD-1546-B0DA-DD5DD8666C23}">
      <dgm:prSet/>
      <dgm:spPr/>
      <dgm:t>
        <a:bodyPr/>
        <a:lstStyle/>
        <a:p>
          <a:endParaRPr lang="ru-RU"/>
        </a:p>
      </dgm:t>
    </dgm:pt>
    <dgm:pt modelId="{5A45FDAE-7870-364D-B7E4-F52EC2A9D895}" type="sibTrans" cxnId="{6AE575B6-24AD-1546-B0DA-DD5DD8666C23}">
      <dgm:prSet/>
      <dgm:spPr/>
      <dgm:t>
        <a:bodyPr/>
        <a:lstStyle/>
        <a:p>
          <a:endParaRPr lang="ru-RU"/>
        </a:p>
      </dgm:t>
    </dgm:pt>
    <dgm:pt modelId="{900CF048-ABBA-7B4D-9039-3F9A836EDFFE}">
      <dgm:prSet/>
      <dgm:spPr/>
      <dgm:t>
        <a:bodyPr/>
        <a:lstStyle/>
        <a:p>
          <a:r>
            <a:rPr lang="ru-RU" b="0" i="0"/>
            <a:t>1.1 Основы разработки игр</a:t>
          </a:r>
          <a:endParaRPr lang="ru-AE"/>
        </a:p>
      </dgm:t>
    </dgm:pt>
    <dgm:pt modelId="{4C9F4DA2-480D-674B-845F-C6843738BB5D}" type="parTrans" cxnId="{EB6BCC41-30F3-564C-8797-A42D4CBD67FF}">
      <dgm:prSet/>
      <dgm:spPr/>
      <dgm:t>
        <a:bodyPr/>
        <a:lstStyle/>
        <a:p>
          <a:endParaRPr lang="ru-RU"/>
        </a:p>
      </dgm:t>
    </dgm:pt>
    <dgm:pt modelId="{7C61EB0A-BA56-6249-88A4-9EE2A911BD33}" type="sibTrans" cxnId="{EB6BCC41-30F3-564C-8797-A42D4CBD67FF}">
      <dgm:prSet/>
      <dgm:spPr/>
      <dgm:t>
        <a:bodyPr/>
        <a:lstStyle/>
        <a:p>
          <a:endParaRPr lang="ru-RU"/>
        </a:p>
      </dgm:t>
    </dgm:pt>
    <dgm:pt modelId="{4CC59BF2-6B73-7B46-B320-83EEFC9C9D18}">
      <dgm:prSet/>
      <dgm:spPr/>
      <dgm:t>
        <a:bodyPr/>
        <a:lstStyle/>
        <a:p>
          <a:r>
            <a:rPr lang="ru-RU" b="0" i="0"/>
            <a:t>1.2 Рython в разработке игр</a:t>
          </a:r>
          <a:endParaRPr lang="ru-AE"/>
        </a:p>
      </dgm:t>
    </dgm:pt>
    <dgm:pt modelId="{73D0923E-8A59-1E4C-8A25-BCB97FA9DF89}" type="parTrans" cxnId="{3FCD737E-BED0-E645-9312-3E7AE42D8828}">
      <dgm:prSet/>
      <dgm:spPr/>
      <dgm:t>
        <a:bodyPr/>
        <a:lstStyle/>
        <a:p>
          <a:endParaRPr lang="ru-RU"/>
        </a:p>
      </dgm:t>
    </dgm:pt>
    <dgm:pt modelId="{320E7AC3-B5AE-4A40-9E40-6943CA0E95B9}" type="sibTrans" cxnId="{3FCD737E-BED0-E645-9312-3E7AE42D8828}">
      <dgm:prSet/>
      <dgm:spPr/>
      <dgm:t>
        <a:bodyPr/>
        <a:lstStyle/>
        <a:p>
          <a:endParaRPr lang="ru-RU"/>
        </a:p>
      </dgm:t>
    </dgm:pt>
    <dgm:pt modelId="{5021CF53-2377-F244-A51C-154CA3A6C4AD}">
      <dgm:prSet/>
      <dgm:spPr/>
      <dgm:t>
        <a:bodyPr/>
        <a:lstStyle/>
        <a:p>
          <a:r>
            <a:rPr lang="ru-RU" b="0" i="0"/>
            <a:t>1.3 Основы 2d и 3d графики</a:t>
          </a:r>
          <a:endParaRPr lang="ru-AE"/>
        </a:p>
      </dgm:t>
    </dgm:pt>
    <dgm:pt modelId="{09401D9F-9F31-9945-9CB5-CBCFFF298F61}" type="parTrans" cxnId="{BBB8D44A-2921-CF48-8B8A-0A045E4AE759}">
      <dgm:prSet/>
      <dgm:spPr/>
      <dgm:t>
        <a:bodyPr/>
        <a:lstStyle/>
        <a:p>
          <a:endParaRPr lang="ru-RU"/>
        </a:p>
      </dgm:t>
    </dgm:pt>
    <dgm:pt modelId="{983A2588-E474-D944-A823-4181D5CAD964}" type="sibTrans" cxnId="{BBB8D44A-2921-CF48-8B8A-0A045E4AE759}">
      <dgm:prSet/>
      <dgm:spPr/>
      <dgm:t>
        <a:bodyPr/>
        <a:lstStyle/>
        <a:p>
          <a:endParaRPr lang="ru-RU"/>
        </a:p>
      </dgm:t>
    </dgm:pt>
    <dgm:pt modelId="{B280B2E7-84A9-EA47-87EF-DE6C23C345C8}">
      <dgm:prSet/>
      <dgm:spPr/>
      <dgm:t>
        <a:bodyPr/>
        <a:lstStyle/>
        <a:p>
          <a:r>
            <a:rPr lang="ru-RU" b="0" i="0"/>
            <a:t>1.4 Искусственный интеллект в играх</a:t>
          </a:r>
          <a:endParaRPr lang="ru-AE"/>
        </a:p>
      </dgm:t>
    </dgm:pt>
    <dgm:pt modelId="{C114DB74-AF22-AE4F-BADE-D1798ACF9D64}" type="parTrans" cxnId="{D7384B7A-A2CC-284E-AF26-0B500FE5FC9D}">
      <dgm:prSet/>
      <dgm:spPr/>
      <dgm:t>
        <a:bodyPr/>
        <a:lstStyle/>
        <a:p>
          <a:endParaRPr lang="ru-RU"/>
        </a:p>
      </dgm:t>
    </dgm:pt>
    <dgm:pt modelId="{E4893173-2FAB-F645-A75C-DE489F189EA3}" type="sibTrans" cxnId="{D7384B7A-A2CC-284E-AF26-0B500FE5FC9D}">
      <dgm:prSet/>
      <dgm:spPr/>
      <dgm:t>
        <a:bodyPr/>
        <a:lstStyle/>
        <a:p>
          <a:endParaRPr lang="ru-RU"/>
        </a:p>
      </dgm:t>
    </dgm:pt>
    <dgm:pt modelId="{CD86E42D-F185-6741-B038-D892E1EBD5C8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0" i="0" dirty="0"/>
            <a:t>2 ПРАКТИЧЕСКОЕ ПРИМЕНЕНИЕ: РАЗРАБОТКА И ИНТЕГРАЦИЯ ИИ В ИГРЕ</a:t>
          </a:r>
          <a:endParaRPr lang="ru-AE" dirty="0"/>
        </a:p>
      </dgm:t>
    </dgm:pt>
    <dgm:pt modelId="{E5510B61-50E0-E644-BA10-3ED053B1F242}" type="parTrans" cxnId="{A3D11C30-4B7C-E948-B7B0-2EED64996526}">
      <dgm:prSet/>
      <dgm:spPr/>
      <dgm:t>
        <a:bodyPr/>
        <a:lstStyle/>
        <a:p>
          <a:endParaRPr lang="ru-RU"/>
        </a:p>
      </dgm:t>
    </dgm:pt>
    <dgm:pt modelId="{D49E4E86-7EA2-794F-B52F-92160C17F72E}" type="sibTrans" cxnId="{A3D11C30-4B7C-E948-B7B0-2EED64996526}">
      <dgm:prSet/>
      <dgm:spPr/>
      <dgm:t>
        <a:bodyPr/>
        <a:lstStyle/>
        <a:p>
          <a:endParaRPr lang="ru-RU"/>
        </a:p>
      </dgm:t>
    </dgm:pt>
    <dgm:pt modelId="{F953B9F3-C140-9C47-BB75-306B79D78BB1}">
      <dgm:prSet/>
      <dgm:spPr/>
      <dgm:t>
        <a:bodyPr/>
        <a:lstStyle/>
        <a:p>
          <a:r>
            <a:rPr lang="ru-RU" b="0" i="0"/>
            <a:t>2.1 Концепция игры</a:t>
          </a:r>
          <a:endParaRPr lang="ru-AE"/>
        </a:p>
      </dgm:t>
    </dgm:pt>
    <dgm:pt modelId="{892CE345-5478-E041-865C-A6AAF609EB37}" type="parTrans" cxnId="{611B59E4-2B6B-0D49-9C49-E9687731187E}">
      <dgm:prSet/>
      <dgm:spPr/>
      <dgm:t>
        <a:bodyPr/>
        <a:lstStyle/>
        <a:p>
          <a:endParaRPr lang="ru-RU"/>
        </a:p>
      </dgm:t>
    </dgm:pt>
    <dgm:pt modelId="{731F2E47-BAB0-EB4A-9EC1-DD5D7D5E41CA}" type="sibTrans" cxnId="{611B59E4-2B6B-0D49-9C49-E9687731187E}">
      <dgm:prSet/>
      <dgm:spPr/>
      <dgm:t>
        <a:bodyPr/>
        <a:lstStyle/>
        <a:p>
          <a:endParaRPr lang="ru-RU"/>
        </a:p>
      </dgm:t>
    </dgm:pt>
    <dgm:pt modelId="{6EC0B1D7-D7B2-024C-B52C-00FA8041991D}">
      <dgm:prSet/>
      <dgm:spPr/>
      <dgm:t>
        <a:bodyPr/>
        <a:lstStyle/>
        <a:p>
          <a:r>
            <a:rPr lang="ru-RU" b="0" i="0"/>
            <a:t>2.2 Разработка игровых механик</a:t>
          </a:r>
          <a:endParaRPr lang="ru-AE"/>
        </a:p>
      </dgm:t>
    </dgm:pt>
    <dgm:pt modelId="{740226B6-7FCA-7D46-87BE-47837E235F30}" type="parTrans" cxnId="{0531953E-ACF5-D34B-90C3-BE34933155A2}">
      <dgm:prSet/>
      <dgm:spPr/>
      <dgm:t>
        <a:bodyPr/>
        <a:lstStyle/>
        <a:p>
          <a:endParaRPr lang="ru-RU"/>
        </a:p>
      </dgm:t>
    </dgm:pt>
    <dgm:pt modelId="{A6AAE169-FBFC-0144-9E36-B1133C809F6D}" type="sibTrans" cxnId="{0531953E-ACF5-D34B-90C3-BE34933155A2}">
      <dgm:prSet/>
      <dgm:spPr/>
      <dgm:t>
        <a:bodyPr/>
        <a:lstStyle/>
        <a:p>
          <a:endParaRPr lang="ru-RU"/>
        </a:p>
      </dgm:t>
    </dgm:pt>
    <dgm:pt modelId="{B8024E39-A7FA-0E4D-B05A-CF53A4582C9E}">
      <dgm:prSet/>
      <dgm:spPr/>
      <dgm:t>
        <a:bodyPr/>
        <a:lstStyle/>
        <a:p>
          <a:r>
            <a:rPr lang="ru-RU" b="0" i="0"/>
            <a:t>2.3 Реализация и интеграция ИИ	</a:t>
          </a:r>
          <a:endParaRPr lang="ru-AE"/>
        </a:p>
      </dgm:t>
    </dgm:pt>
    <dgm:pt modelId="{7C8830E1-C79E-1743-AC2E-563357FB1589}" type="parTrans" cxnId="{804A19BB-DE4B-DE4D-9AFE-983FADDFE501}">
      <dgm:prSet/>
      <dgm:spPr/>
      <dgm:t>
        <a:bodyPr/>
        <a:lstStyle/>
        <a:p>
          <a:endParaRPr lang="ru-RU"/>
        </a:p>
      </dgm:t>
    </dgm:pt>
    <dgm:pt modelId="{7CF7514F-292D-8C48-93AF-80F3384EBF83}" type="sibTrans" cxnId="{804A19BB-DE4B-DE4D-9AFE-983FADDFE501}">
      <dgm:prSet/>
      <dgm:spPr/>
      <dgm:t>
        <a:bodyPr/>
        <a:lstStyle/>
        <a:p>
          <a:endParaRPr lang="ru-RU"/>
        </a:p>
      </dgm:t>
    </dgm:pt>
    <dgm:pt modelId="{5F040300-DA6E-D941-8824-0D7511706C9D}">
      <dgm:prSet/>
      <dgm:spPr/>
      <dgm:t>
        <a:bodyPr/>
        <a:lstStyle/>
        <a:p>
          <a:r>
            <a:rPr lang="ru-RU" b="0" i="0"/>
            <a:t>2.4 Тестирование и оптимизация игры</a:t>
          </a:r>
          <a:endParaRPr lang="ru-AE"/>
        </a:p>
      </dgm:t>
    </dgm:pt>
    <dgm:pt modelId="{6D3EA5F1-B006-2540-B91D-E6A34C1E128C}" type="parTrans" cxnId="{7930A8CE-FE8C-F841-930C-F35370D54B8D}">
      <dgm:prSet/>
      <dgm:spPr/>
      <dgm:t>
        <a:bodyPr/>
        <a:lstStyle/>
        <a:p>
          <a:endParaRPr lang="ru-RU"/>
        </a:p>
      </dgm:t>
    </dgm:pt>
    <dgm:pt modelId="{110CB08F-DEE5-BB4D-9D9A-8886B88385DF}" type="sibTrans" cxnId="{7930A8CE-FE8C-F841-930C-F35370D54B8D}">
      <dgm:prSet/>
      <dgm:spPr/>
      <dgm:t>
        <a:bodyPr/>
        <a:lstStyle/>
        <a:p>
          <a:endParaRPr lang="ru-RU"/>
        </a:p>
      </dgm:t>
    </dgm:pt>
    <dgm:pt modelId="{7A07FD42-A7A0-8642-B061-D8C10E5DE95D}">
      <dgm:prSet/>
      <dgm:spPr/>
      <dgm:t>
        <a:bodyPr/>
        <a:lstStyle/>
        <a:p>
          <a:r>
            <a:rPr lang="ru-RU" b="0" i="0"/>
            <a:t>2.5 Интерфейс и пользовательский опыт	</a:t>
          </a:r>
          <a:endParaRPr lang="ru-AE"/>
        </a:p>
      </dgm:t>
    </dgm:pt>
    <dgm:pt modelId="{7FA56F1A-24BC-874B-A71C-646EE78476DA}" type="parTrans" cxnId="{D6FF6091-B98D-5446-833B-8B9515446C19}">
      <dgm:prSet/>
      <dgm:spPr/>
      <dgm:t>
        <a:bodyPr/>
        <a:lstStyle/>
        <a:p>
          <a:endParaRPr lang="ru-RU"/>
        </a:p>
      </dgm:t>
    </dgm:pt>
    <dgm:pt modelId="{48C1B2E9-BD03-3D45-89EA-2C7132718B42}" type="sibTrans" cxnId="{D6FF6091-B98D-5446-833B-8B9515446C19}">
      <dgm:prSet/>
      <dgm:spPr/>
      <dgm:t>
        <a:bodyPr/>
        <a:lstStyle/>
        <a:p>
          <a:endParaRPr lang="ru-RU"/>
        </a:p>
      </dgm:t>
    </dgm:pt>
    <dgm:pt modelId="{06FE1A4A-E7B7-1944-B92F-398949371475}" type="pres">
      <dgm:prSet presAssocID="{78B1355F-6A37-D144-AB62-ADBBE81FCE74}" presName="linear" presStyleCnt="0">
        <dgm:presLayoutVars>
          <dgm:animLvl val="lvl"/>
          <dgm:resizeHandles val="exact"/>
        </dgm:presLayoutVars>
      </dgm:prSet>
      <dgm:spPr/>
    </dgm:pt>
    <dgm:pt modelId="{9FE153D8-86EA-2E4E-B82B-D54E5FD8A30E}" type="pres">
      <dgm:prSet presAssocID="{84BC6C77-455B-954D-B7EC-1B2DE4F2789A}" presName="parentText" presStyleLbl="node1" presStyleIdx="0" presStyleCnt="11">
        <dgm:presLayoutVars>
          <dgm:chMax val="0"/>
          <dgm:bulletEnabled val="1"/>
        </dgm:presLayoutVars>
      </dgm:prSet>
      <dgm:spPr/>
    </dgm:pt>
    <dgm:pt modelId="{26162F03-288C-174F-839F-BF3A3299EA8E}" type="pres">
      <dgm:prSet presAssocID="{5A45FDAE-7870-364D-B7E4-F52EC2A9D895}" presName="spacer" presStyleCnt="0"/>
      <dgm:spPr/>
    </dgm:pt>
    <dgm:pt modelId="{2B0CEAED-5180-6548-8C31-75483387B994}" type="pres">
      <dgm:prSet presAssocID="{900CF048-ABBA-7B4D-9039-3F9A836EDFFE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5DD302B9-6E6E-384A-B031-3EE746EC5E1C}" type="pres">
      <dgm:prSet presAssocID="{7C61EB0A-BA56-6249-88A4-9EE2A911BD33}" presName="spacer" presStyleCnt="0"/>
      <dgm:spPr/>
    </dgm:pt>
    <dgm:pt modelId="{B09CB4D6-482B-FA43-A314-769081784060}" type="pres">
      <dgm:prSet presAssocID="{4CC59BF2-6B73-7B46-B320-83EEFC9C9D18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1A7005D6-FB8B-5D42-9A52-CE56B40FEA5C}" type="pres">
      <dgm:prSet presAssocID="{320E7AC3-B5AE-4A40-9E40-6943CA0E95B9}" presName="spacer" presStyleCnt="0"/>
      <dgm:spPr/>
    </dgm:pt>
    <dgm:pt modelId="{54A47549-EFF4-B847-9EDD-FB12B45B958F}" type="pres">
      <dgm:prSet presAssocID="{5021CF53-2377-F244-A51C-154CA3A6C4AD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C867F1F9-2275-9A4D-81AB-32CDF21FE3F6}" type="pres">
      <dgm:prSet presAssocID="{983A2588-E474-D944-A823-4181D5CAD964}" presName="spacer" presStyleCnt="0"/>
      <dgm:spPr/>
    </dgm:pt>
    <dgm:pt modelId="{8D71EB6D-3310-9349-89E4-9C62A6EF4EF3}" type="pres">
      <dgm:prSet presAssocID="{B280B2E7-84A9-EA47-87EF-DE6C23C345C8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4FA7D39C-A539-0A42-AB4E-2B0DDCEE093D}" type="pres">
      <dgm:prSet presAssocID="{E4893173-2FAB-F645-A75C-DE489F189EA3}" presName="spacer" presStyleCnt="0"/>
      <dgm:spPr/>
    </dgm:pt>
    <dgm:pt modelId="{2E606615-085B-C441-BA98-70CFB98ECB3B}" type="pres">
      <dgm:prSet presAssocID="{CD86E42D-F185-6741-B038-D892E1EBD5C8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6F6052BA-0B36-E24D-9080-1FBDD8FCE0C7}" type="pres">
      <dgm:prSet presAssocID="{D49E4E86-7EA2-794F-B52F-92160C17F72E}" presName="spacer" presStyleCnt="0"/>
      <dgm:spPr/>
    </dgm:pt>
    <dgm:pt modelId="{AFA221A9-8A30-6749-869E-9C60BF75F2B2}" type="pres">
      <dgm:prSet presAssocID="{F953B9F3-C140-9C47-BB75-306B79D78BB1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5763063C-3105-144E-9222-69DA04E41C2D}" type="pres">
      <dgm:prSet presAssocID="{731F2E47-BAB0-EB4A-9EC1-DD5D7D5E41CA}" presName="spacer" presStyleCnt="0"/>
      <dgm:spPr/>
    </dgm:pt>
    <dgm:pt modelId="{BB987BD8-4ADC-3544-A5CA-C83465F5D681}" type="pres">
      <dgm:prSet presAssocID="{6EC0B1D7-D7B2-024C-B52C-00FA8041991D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B0282728-915A-D046-8AD2-03DF317857EF}" type="pres">
      <dgm:prSet presAssocID="{A6AAE169-FBFC-0144-9E36-B1133C809F6D}" presName="spacer" presStyleCnt="0"/>
      <dgm:spPr/>
    </dgm:pt>
    <dgm:pt modelId="{92851B83-8993-7C44-8797-0FD7F1E9DA7A}" type="pres">
      <dgm:prSet presAssocID="{B8024E39-A7FA-0E4D-B05A-CF53A4582C9E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AF47FC81-3B8A-1E42-8021-5B5B3646A5E3}" type="pres">
      <dgm:prSet presAssocID="{7CF7514F-292D-8C48-93AF-80F3384EBF83}" presName="spacer" presStyleCnt="0"/>
      <dgm:spPr/>
    </dgm:pt>
    <dgm:pt modelId="{1098F9ED-6E02-B948-B28D-7FBAB7BDCAD7}" type="pres">
      <dgm:prSet presAssocID="{5F040300-DA6E-D941-8824-0D7511706C9D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DEC00CFF-ED51-2540-886E-10EF45612CDF}" type="pres">
      <dgm:prSet presAssocID="{110CB08F-DEE5-BB4D-9D9A-8886B88385DF}" presName="spacer" presStyleCnt="0"/>
      <dgm:spPr/>
    </dgm:pt>
    <dgm:pt modelId="{B269CD05-5921-964B-824D-8790B3CE60B8}" type="pres">
      <dgm:prSet presAssocID="{7A07FD42-A7A0-8642-B061-D8C10E5DE95D}" presName="parentText" presStyleLbl="node1" presStyleIdx="10" presStyleCnt="11">
        <dgm:presLayoutVars>
          <dgm:chMax val="0"/>
          <dgm:bulletEnabled val="1"/>
        </dgm:presLayoutVars>
      </dgm:prSet>
      <dgm:spPr/>
    </dgm:pt>
  </dgm:ptLst>
  <dgm:cxnLst>
    <dgm:cxn modelId="{3F2A210A-A0D6-1C49-AC9E-9E631E6A6290}" type="presOf" srcId="{CD86E42D-F185-6741-B038-D892E1EBD5C8}" destId="{2E606615-085B-C441-BA98-70CFB98ECB3B}" srcOrd="0" destOrd="0" presId="urn:microsoft.com/office/officeart/2005/8/layout/vList2"/>
    <dgm:cxn modelId="{E898D317-55BF-0942-AB5A-7BD70709E762}" type="presOf" srcId="{B8024E39-A7FA-0E4D-B05A-CF53A4582C9E}" destId="{92851B83-8993-7C44-8797-0FD7F1E9DA7A}" srcOrd="0" destOrd="0" presId="urn:microsoft.com/office/officeart/2005/8/layout/vList2"/>
    <dgm:cxn modelId="{7C38A61F-733F-B741-8AB9-08176470CF7C}" type="presOf" srcId="{5021CF53-2377-F244-A51C-154CA3A6C4AD}" destId="{54A47549-EFF4-B847-9EDD-FB12B45B958F}" srcOrd="0" destOrd="0" presId="urn:microsoft.com/office/officeart/2005/8/layout/vList2"/>
    <dgm:cxn modelId="{A3D11C30-4B7C-E948-B7B0-2EED64996526}" srcId="{78B1355F-6A37-D144-AB62-ADBBE81FCE74}" destId="{CD86E42D-F185-6741-B038-D892E1EBD5C8}" srcOrd="5" destOrd="0" parTransId="{E5510B61-50E0-E644-BA10-3ED053B1F242}" sibTransId="{D49E4E86-7EA2-794F-B52F-92160C17F72E}"/>
    <dgm:cxn modelId="{B485A730-9C43-AE4A-9722-07B68C1BD6CB}" type="presOf" srcId="{5F040300-DA6E-D941-8824-0D7511706C9D}" destId="{1098F9ED-6E02-B948-B28D-7FBAB7BDCAD7}" srcOrd="0" destOrd="0" presId="urn:microsoft.com/office/officeart/2005/8/layout/vList2"/>
    <dgm:cxn modelId="{0531953E-ACF5-D34B-90C3-BE34933155A2}" srcId="{78B1355F-6A37-D144-AB62-ADBBE81FCE74}" destId="{6EC0B1D7-D7B2-024C-B52C-00FA8041991D}" srcOrd="7" destOrd="0" parTransId="{740226B6-7FCA-7D46-87BE-47837E235F30}" sibTransId="{A6AAE169-FBFC-0144-9E36-B1133C809F6D}"/>
    <dgm:cxn modelId="{EB6BCC41-30F3-564C-8797-A42D4CBD67FF}" srcId="{78B1355F-6A37-D144-AB62-ADBBE81FCE74}" destId="{900CF048-ABBA-7B4D-9039-3F9A836EDFFE}" srcOrd="1" destOrd="0" parTransId="{4C9F4DA2-480D-674B-845F-C6843738BB5D}" sibTransId="{7C61EB0A-BA56-6249-88A4-9EE2A911BD33}"/>
    <dgm:cxn modelId="{BBB8D44A-2921-CF48-8B8A-0A045E4AE759}" srcId="{78B1355F-6A37-D144-AB62-ADBBE81FCE74}" destId="{5021CF53-2377-F244-A51C-154CA3A6C4AD}" srcOrd="3" destOrd="0" parTransId="{09401D9F-9F31-9945-9CB5-CBCFFF298F61}" sibTransId="{983A2588-E474-D944-A823-4181D5CAD964}"/>
    <dgm:cxn modelId="{D7384B7A-A2CC-284E-AF26-0B500FE5FC9D}" srcId="{78B1355F-6A37-D144-AB62-ADBBE81FCE74}" destId="{B280B2E7-84A9-EA47-87EF-DE6C23C345C8}" srcOrd="4" destOrd="0" parTransId="{C114DB74-AF22-AE4F-BADE-D1798ACF9D64}" sibTransId="{E4893173-2FAB-F645-A75C-DE489F189EA3}"/>
    <dgm:cxn modelId="{9EB6A37C-1E5B-2240-ADB7-8A631097BFBC}" type="presOf" srcId="{6EC0B1D7-D7B2-024C-B52C-00FA8041991D}" destId="{BB987BD8-4ADC-3544-A5CA-C83465F5D681}" srcOrd="0" destOrd="0" presId="urn:microsoft.com/office/officeart/2005/8/layout/vList2"/>
    <dgm:cxn modelId="{912BEA7D-A204-A443-B9EE-9427EB316DAE}" type="presOf" srcId="{B280B2E7-84A9-EA47-87EF-DE6C23C345C8}" destId="{8D71EB6D-3310-9349-89E4-9C62A6EF4EF3}" srcOrd="0" destOrd="0" presId="urn:microsoft.com/office/officeart/2005/8/layout/vList2"/>
    <dgm:cxn modelId="{3FCD737E-BED0-E645-9312-3E7AE42D8828}" srcId="{78B1355F-6A37-D144-AB62-ADBBE81FCE74}" destId="{4CC59BF2-6B73-7B46-B320-83EEFC9C9D18}" srcOrd="2" destOrd="0" parTransId="{73D0923E-8A59-1E4C-8A25-BCB97FA9DF89}" sibTransId="{320E7AC3-B5AE-4A40-9E40-6943CA0E95B9}"/>
    <dgm:cxn modelId="{D6FF6091-B98D-5446-833B-8B9515446C19}" srcId="{78B1355F-6A37-D144-AB62-ADBBE81FCE74}" destId="{7A07FD42-A7A0-8642-B061-D8C10E5DE95D}" srcOrd="10" destOrd="0" parTransId="{7FA56F1A-24BC-874B-A71C-646EE78476DA}" sibTransId="{48C1B2E9-BD03-3D45-89EA-2C7132718B42}"/>
    <dgm:cxn modelId="{098E22AC-1C88-C74B-975E-5699A909F57E}" type="presOf" srcId="{F953B9F3-C140-9C47-BB75-306B79D78BB1}" destId="{AFA221A9-8A30-6749-869E-9C60BF75F2B2}" srcOrd="0" destOrd="0" presId="urn:microsoft.com/office/officeart/2005/8/layout/vList2"/>
    <dgm:cxn modelId="{58A502B0-2BD1-1D46-AECE-3E38657990FA}" type="presOf" srcId="{7A07FD42-A7A0-8642-B061-D8C10E5DE95D}" destId="{B269CD05-5921-964B-824D-8790B3CE60B8}" srcOrd="0" destOrd="0" presId="urn:microsoft.com/office/officeart/2005/8/layout/vList2"/>
    <dgm:cxn modelId="{6AE575B6-24AD-1546-B0DA-DD5DD8666C23}" srcId="{78B1355F-6A37-D144-AB62-ADBBE81FCE74}" destId="{84BC6C77-455B-954D-B7EC-1B2DE4F2789A}" srcOrd="0" destOrd="0" parTransId="{5E07C886-891F-DD4F-8301-22952D243430}" sibTransId="{5A45FDAE-7870-364D-B7E4-F52EC2A9D895}"/>
    <dgm:cxn modelId="{804A19BB-DE4B-DE4D-9AFE-983FADDFE501}" srcId="{78B1355F-6A37-D144-AB62-ADBBE81FCE74}" destId="{B8024E39-A7FA-0E4D-B05A-CF53A4582C9E}" srcOrd="8" destOrd="0" parTransId="{7C8830E1-C79E-1743-AC2E-563357FB1589}" sibTransId="{7CF7514F-292D-8C48-93AF-80F3384EBF83}"/>
    <dgm:cxn modelId="{36D60BCD-62E2-4944-9F96-F35A4540A61F}" type="presOf" srcId="{4CC59BF2-6B73-7B46-B320-83EEFC9C9D18}" destId="{B09CB4D6-482B-FA43-A314-769081784060}" srcOrd="0" destOrd="0" presId="urn:microsoft.com/office/officeart/2005/8/layout/vList2"/>
    <dgm:cxn modelId="{7930A8CE-FE8C-F841-930C-F35370D54B8D}" srcId="{78B1355F-6A37-D144-AB62-ADBBE81FCE74}" destId="{5F040300-DA6E-D941-8824-0D7511706C9D}" srcOrd="9" destOrd="0" parTransId="{6D3EA5F1-B006-2540-B91D-E6A34C1E128C}" sibTransId="{110CB08F-DEE5-BB4D-9D9A-8886B88385DF}"/>
    <dgm:cxn modelId="{378B59DC-9A2C-1A4D-9B35-9C901769E7B3}" type="presOf" srcId="{900CF048-ABBA-7B4D-9039-3F9A836EDFFE}" destId="{2B0CEAED-5180-6548-8C31-75483387B994}" srcOrd="0" destOrd="0" presId="urn:microsoft.com/office/officeart/2005/8/layout/vList2"/>
    <dgm:cxn modelId="{611B59E4-2B6B-0D49-9C49-E9687731187E}" srcId="{78B1355F-6A37-D144-AB62-ADBBE81FCE74}" destId="{F953B9F3-C140-9C47-BB75-306B79D78BB1}" srcOrd="6" destOrd="0" parTransId="{892CE345-5478-E041-865C-A6AAF609EB37}" sibTransId="{731F2E47-BAB0-EB4A-9EC1-DD5D7D5E41CA}"/>
    <dgm:cxn modelId="{F058E8F4-7344-4949-97F6-CCD044876704}" type="presOf" srcId="{78B1355F-6A37-D144-AB62-ADBBE81FCE74}" destId="{06FE1A4A-E7B7-1944-B92F-398949371475}" srcOrd="0" destOrd="0" presId="urn:microsoft.com/office/officeart/2005/8/layout/vList2"/>
    <dgm:cxn modelId="{182A80FB-A200-1547-A1C7-5C0D366C9E70}" type="presOf" srcId="{84BC6C77-455B-954D-B7EC-1B2DE4F2789A}" destId="{9FE153D8-86EA-2E4E-B82B-D54E5FD8A30E}" srcOrd="0" destOrd="0" presId="urn:microsoft.com/office/officeart/2005/8/layout/vList2"/>
    <dgm:cxn modelId="{500BB936-E644-984C-BD65-D7F439EDE082}" type="presParOf" srcId="{06FE1A4A-E7B7-1944-B92F-398949371475}" destId="{9FE153D8-86EA-2E4E-B82B-D54E5FD8A30E}" srcOrd="0" destOrd="0" presId="urn:microsoft.com/office/officeart/2005/8/layout/vList2"/>
    <dgm:cxn modelId="{EA65354E-306C-BA43-96CB-2C2E9EA6A3F0}" type="presParOf" srcId="{06FE1A4A-E7B7-1944-B92F-398949371475}" destId="{26162F03-288C-174F-839F-BF3A3299EA8E}" srcOrd="1" destOrd="0" presId="urn:microsoft.com/office/officeart/2005/8/layout/vList2"/>
    <dgm:cxn modelId="{A46ED932-C905-C54E-BAEC-DDE734EF099E}" type="presParOf" srcId="{06FE1A4A-E7B7-1944-B92F-398949371475}" destId="{2B0CEAED-5180-6548-8C31-75483387B994}" srcOrd="2" destOrd="0" presId="urn:microsoft.com/office/officeart/2005/8/layout/vList2"/>
    <dgm:cxn modelId="{F84132DA-1970-9D4F-8778-0619C0529E61}" type="presParOf" srcId="{06FE1A4A-E7B7-1944-B92F-398949371475}" destId="{5DD302B9-6E6E-384A-B031-3EE746EC5E1C}" srcOrd="3" destOrd="0" presId="urn:microsoft.com/office/officeart/2005/8/layout/vList2"/>
    <dgm:cxn modelId="{850D3455-C22B-3240-8C99-0BEEB41351CE}" type="presParOf" srcId="{06FE1A4A-E7B7-1944-B92F-398949371475}" destId="{B09CB4D6-482B-FA43-A314-769081784060}" srcOrd="4" destOrd="0" presId="urn:microsoft.com/office/officeart/2005/8/layout/vList2"/>
    <dgm:cxn modelId="{127482C9-DFAC-4444-BCD3-747A56E164B4}" type="presParOf" srcId="{06FE1A4A-E7B7-1944-B92F-398949371475}" destId="{1A7005D6-FB8B-5D42-9A52-CE56B40FEA5C}" srcOrd="5" destOrd="0" presId="urn:microsoft.com/office/officeart/2005/8/layout/vList2"/>
    <dgm:cxn modelId="{8CA8DAB0-BC9F-9848-8087-F1FF8BA8244C}" type="presParOf" srcId="{06FE1A4A-E7B7-1944-B92F-398949371475}" destId="{54A47549-EFF4-B847-9EDD-FB12B45B958F}" srcOrd="6" destOrd="0" presId="urn:microsoft.com/office/officeart/2005/8/layout/vList2"/>
    <dgm:cxn modelId="{0A013645-0C14-3241-B783-79856EDFF110}" type="presParOf" srcId="{06FE1A4A-E7B7-1944-B92F-398949371475}" destId="{C867F1F9-2275-9A4D-81AB-32CDF21FE3F6}" srcOrd="7" destOrd="0" presId="urn:microsoft.com/office/officeart/2005/8/layout/vList2"/>
    <dgm:cxn modelId="{7A4BAE22-EE59-514E-9348-CE86E946D1D9}" type="presParOf" srcId="{06FE1A4A-E7B7-1944-B92F-398949371475}" destId="{8D71EB6D-3310-9349-89E4-9C62A6EF4EF3}" srcOrd="8" destOrd="0" presId="urn:microsoft.com/office/officeart/2005/8/layout/vList2"/>
    <dgm:cxn modelId="{F94C9D25-FD83-5541-9C48-9414540F63C4}" type="presParOf" srcId="{06FE1A4A-E7B7-1944-B92F-398949371475}" destId="{4FA7D39C-A539-0A42-AB4E-2B0DDCEE093D}" srcOrd="9" destOrd="0" presId="urn:microsoft.com/office/officeart/2005/8/layout/vList2"/>
    <dgm:cxn modelId="{65D394C5-9890-6442-BB0F-5B4566892523}" type="presParOf" srcId="{06FE1A4A-E7B7-1944-B92F-398949371475}" destId="{2E606615-085B-C441-BA98-70CFB98ECB3B}" srcOrd="10" destOrd="0" presId="urn:microsoft.com/office/officeart/2005/8/layout/vList2"/>
    <dgm:cxn modelId="{27F7A2B3-5AD9-D14F-ACF3-31F528A41494}" type="presParOf" srcId="{06FE1A4A-E7B7-1944-B92F-398949371475}" destId="{6F6052BA-0B36-E24D-9080-1FBDD8FCE0C7}" srcOrd="11" destOrd="0" presId="urn:microsoft.com/office/officeart/2005/8/layout/vList2"/>
    <dgm:cxn modelId="{F041E720-9E45-DE48-9E50-3D03E990D872}" type="presParOf" srcId="{06FE1A4A-E7B7-1944-B92F-398949371475}" destId="{AFA221A9-8A30-6749-869E-9C60BF75F2B2}" srcOrd="12" destOrd="0" presId="urn:microsoft.com/office/officeart/2005/8/layout/vList2"/>
    <dgm:cxn modelId="{25C5EC85-2871-8346-A5BA-130AA35670AC}" type="presParOf" srcId="{06FE1A4A-E7B7-1944-B92F-398949371475}" destId="{5763063C-3105-144E-9222-69DA04E41C2D}" srcOrd="13" destOrd="0" presId="urn:microsoft.com/office/officeart/2005/8/layout/vList2"/>
    <dgm:cxn modelId="{46449F21-47F4-9748-BF11-E4EA7784C3B8}" type="presParOf" srcId="{06FE1A4A-E7B7-1944-B92F-398949371475}" destId="{BB987BD8-4ADC-3544-A5CA-C83465F5D681}" srcOrd="14" destOrd="0" presId="urn:microsoft.com/office/officeart/2005/8/layout/vList2"/>
    <dgm:cxn modelId="{5461F39E-0A2F-834D-A71B-94B02DB69983}" type="presParOf" srcId="{06FE1A4A-E7B7-1944-B92F-398949371475}" destId="{B0282728-915A-D046-8AD2-03DF317857EF}" srcOrd="15" destOrd="0" presId="urn:microsoft.com/office/officeart/2005/8/layout/vList2"/>
    <dgm:cxn modelId="{298322EB-5A15-B940-9C63-6A8AA28E3989}" type="presParOf" srcId="{06FE1A4A-E7B7-1944-B92F-398949371475}" destId="{92851B83-8993-7C44-8797-0FD7F1E9DA7A}" srcOrd="16" destOrd="0" presId="urn:microsoft.com/office/officeart/2005/8/layout/vList2"/>
    <dgm:cxn modelId="{733D0FED-209B-D44C-AFFF-347ECED5A990}" type="presParOf" srcId="{06FE1A4A-E7B7-1944-B92F-398949371475}" destId="{AF47FC81-3B8A-1E42-8021-5B5B3646A5E3}" srcOrd="17" destOrd="0" presId="urn:microsoft.com/office/officeart/2005/8/layout/vList2"/>
    <dgm:cxn modelId="{45C5C3B1-84F9-5842-BDDC-8362C21370A9}" type="presParOf" srcId="{06FE1A4A-E7B7-1944-B92F-398949371475}" destId="{1098F9ED-6E02-B948-B28D-7FBAB7BDCAD7}" srcOrd="18" destOrd="0" presId="urn:microsoft.com/office/officeart/2005/8/layout/vList2"/>
    <dgm:cxn modelId="{6716B03C-FD4A-CB4E-9D80-5804AAECB978}" type="presParOf" srcId="{06FE1A4A-E7B7-1944-B92F-398949371475}" destId="{DEC00CFF-ED51-2540-886E-10EF45612CDF}" srcOrd="19" destOrd="0" presId="urn:microsoft.com/office/officeart/2005/8/layout/vList2"/>
    <dgm:cxn modelId="{A15D4165-1099-5947-9D07-D1E2D1B414BA}" type="presParOf" srcId="{06FE1A4A-E7B7-1944-B92F-398949371475}" destId="{B269CD05-5921-964B-824D-8790B3CE60B8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8C5335-AF43-2944-AF63-BCEA6A2C676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B597A16-BC28-2741-B3A9-A1CA6D310C6E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0" i="0"/>
            <a:t>МЕТОДЫ ТЕСТИРОВАНИЯ ИГР:</a:t>
          </a:r>
          <a:endParaRPr lang="ru-AE"/>
        </a:p>
      </dgm:t>
    </dgm:pt>
    <dgm:pt modelId="{B77C616E-B023-5845-A860-1C61CF9F0EEC}" type="parTrans" cxnId="{FBA98639-029A-0E49-BBC2-FF0E485C166A}">
      <dgm:prSet/>
      <dgm:spPr/>
      <dgm:t>
        <a:bodyPr/>
        <a:lstStyle/>
        <a:p>
          <a:endParaRPr lang="ru-RU"/>
        </a:p>
      </dgm:t>
    </dgm:pt>
    <dgm:pt modelId="{8D813DEC-1A37-474E-AF63-4B43A5937F93}" type="sibTrans" cxnId="{FBA98639-029A-0E49-BBC2-FF0E485C166A}">
      <dgm:prSet/>
      <dgm:spPr/>
      <dgm:t>
        <a:bodyPr/>
        <a:lstStyle/>
        <a:p>
          <a:endParaRPr lang="ru-RU"/>
        </a:p>
      </dgm:t>
    </dgm:pt>
    <dgm:pt modelId="{AF297060-045F-EF49-95FF-D6D82FB9EB2A}">
      <dgm:prSet/>
      <dgm:spPr/>
      <dgm:t>
        <a:bodyPr/>
        <a:lstStyle/>
        <a:p>
          <a:r>
            <a:rPr lang="ru-RU" b="0" i="0"/>
            <a:t>Функциональное Тестирование</a:t>
          </a:r>
          <a:endParaRPr lang="ru-AE"/>
        </a:p>
      </dgm:t>
    </dgm:pt>
    <dgm:pt modelId="{2058B30E-38C0-9841-9EF8-B204C1238AA2}" type="parTrans" cxnId="{A4A0DE99-86B2-A940-8E55-F94FA0FBAFB6}">
      <dgm:prSet/>
      <dgm:spPr/>
      <dgm:t>
        <a:bodyPr/>
        <a:lstStyle/>
        <a:p>
          <a:endParaRPr lang="ru-RU"/>
        </a:p>
      </dgm:t>
    </dgm:pt>
    <dgm:pt modelId="{E2F7D823-4EBD-484F-9A84-CB8840EC9100}" type="sibTrans" cxnId="{A4A0DE99-86B2-A940-8E55-F94FA0FBAFB6}">
      <dgm:prSet/>
      <dgm:spPr/>
      <dgm:t>
        <a:bodyPr/>
        <a:lstStyle/>
        <a:p>
          <a:endParaRPr lang="ru-RU"/>
        </a:p>
      </dgm:t>
    </dgm:pt>
    <dgm:pt modelId="{0356E18C-1456-5A4C-8FA7-A05EF8C87A84}">
      <dgm:prSet/>
      <dgm:spPr/>
      <dgm:t>
        <a:bodyPr/>
        <a:lstStyle/>
        <a:p>
          <a:r>
            <a:rPr lang="ru-RU" b="0" i="0"/>
            <a:t>Негативное Тестирование</a:t>
          </a:r>
          <a:endParaRPr lang="ru-AE"/>
        </a:p>
      </dgm:t>
    </dgm:pt>
    <dgm:pt modelId="{6FBF2305-CBEA-8A41-9865-D671E5B28FB2}" type="parTrans" cxnId="{C0C44441-2A3A-1C40-94DA-A607453DE706}">
      <dgm:prSet/>
      <dgm:spPr/>
      <dgm:t>
        <a:bodyPr/>
        <a:lstStyle/>
        <a:p>
          <a:endParaRPr lang="ru-RU"/>
        </a:p>
      </dgm:t>
    </dgm:pt>
    <dgm:pt modelId="{CDADB01D-50A6-DB45-915D-6A5B254C3C01}" type="sibTrans" cxnId="{C0C44441-2A3A-1C40-94DA-A607453DE706}">
      <dgm:prSet/>
      <dgm:spPr/>
      <dgm:t>
        <a:bodyPr/>
        <a:lstStyle/>
        <a:p>
          <a:endParaRPr lang="ru-RU"/>
        </a:p>
      </dgm:t>
    </dgm:pt>
    <dgm:pt modelId="{20283760-6B27-2240-B178-37F51E750A8C}">
      <dgm:prSet/>
      <dgm:spPr/>
      <dgm:t>
        <a:bodyPr/>
        <a:lstStyle/>
        <a:p>
          <a:r>
            <a:rPr lang="ru-RU" b="0" i="0"/>
            <a:t>Производительность и Нагрузочное Тестирование</a:t>
          </a:r>
          <a:endParaRPr lang="ru-AE"/>
        </a:p>
      </dgm:t>
    </dgm:pt>
    <dgm:pt modelId="{4CF69073-E56F-954C-91A2-74647E7AF5F0}" type="parTrans" cxnId="{589444B4-D17B-2E41-B0FD-15921DF52339}">
      <dgm:prSet/>
      <dgm:spPr/>
      <dgm:t>
        <a:bodyPr/>
        <a:lstStyle/>
        <a:p>
          <a:endParaRPr lang="ru-RU"/>
        </a:p>
      </dgm:t>
    </dgm:pt>
    <dgm:pt modelId="{4438A05C-D5D9-A04B-AFFD-10531B42342C}" type="sibTrans" cxnId="{589444B4-D17B-2E41-B0FD-15921DF52339}">
      <dgm:prSet/>
      <dgm:spPr/>
      <dgm:t>
        <a:bodyPr/>
        <a:lstStyle/>
        <a:p>
          <a:endParaRPr lang="ru-RU"/>
        </a:p>
      </dgm:t>
    </dgm:pt>
    <dgm:pt modelId="{689B5193-72ED-A74D-BF64-27A9DFC09793}">
      <dgm:prSet/>
      <dgm:spPr/>
      <dgm:t>
        <a:bodyPr/>
        <a:lstStyle/>
        <a:p>
          <a:r>
            <a:rPr lang="ru-RU" b="0" i="0"/>
            <a:t>Тестирование Совместимости</a:t>
          </a:r>
          <a:endParaRPr lang="ru-AE"/>
        </a:p>
      </dgm:t>
    </dgm:pt>
    <dgm:pt modelId="{71CF14F5-C222-8E41-A3B9-D858710B5F1C}" type="parTrans" cxnId="{A5FD5DF7-D342-C849-AA9E-EDBF1A9143F8}">
      <dgm:prSet/>
      <dgm:spPr/>
      <dgm:t>
        <a:bodyPr/>
        <a:lstStyle/>
        <a:p>
          <a:endParaRPr lang="ru-RU"/>
        </a:p>
      </dgm:t>
    </dgm:pt>
    <dgm:pt modelId="{F6C10651-7F71-D34D-8ED0-D31CE4485564}" type="sibTrans" cxnId="{A5FD5DF7-D342-C849-AA9E-EDBF1A9143F8}">
      <dgm:prSet/>
      <dgm:spPr/>
      <dgm:t>
        <a:bodyPr/>
        <a:lstStyle/>
        <a:p>
          <a:endParaRPr lang="ru-RU"/>
        </a:p>
      </dgm:t>
    </dgm:pt>
    <dgm:pt modelId="{FFE23870-D954-D649-8515-5439051656DF}">
      <dgm:prSet/>
      <dgm:spPr/>
      <dgm:t>
        <a:bodyPr/>
        <a:lstStyle/>
        <a:p>
          <a:r>
            <a:rPr lang="ru-RU" b="0" i="0"/>
            <a:t>Тестирование Локализации</a:t>
          </a:r>
          <a:endParaRPr lang="ru-AE"/>
        </a:p>
      </dgm:t>
    </dgm:pt>
    <dgm:pt modelId="{022F57D8-ECE3-B54B-9533-C6E779B6F607}" type="parTrans" cxnId="{80D96ADA-4084-1248-8758-45B0C6873266}">
      <dgm:prSet/>
      <dgm:spPr/>
      <dgm:t>
        <a:bodyPr/>
        <a:lstStyle/>
        <a:p>
          <a:endParaRPr lang="ru-RU"/>
        </a:p>
      </dgm:t>
    </dgm:pt>
    <dgm:pt modelId="{52012A4E-E2B4-BF4D-9696-BF0F9A2589FA}" type="sibTrans" cxnId="{80D96ADA-4084-1248-8758-45B0C6873266}">
      <dgm:prSet/>
      <dgm:spPr/>
      <dgm:t>
        <a:bodyPr/>
        <a:lstStyle/>
        <a:p>
          <a:endParaRPr lang="ru-RU"/>
        </a:p>
      </dgm:t>
    </dgm:pt>
    <dgm:pt modelId="{780B3A54-7D4A-CC41-845C-8DD5A084305D}">
      <dgm:prSet/>
      <dgm:spPr/>
      <dgm:t>
        <a:bodyPr/>
        <a:lstStyle/>
        <a:p>
          <a:r>
            <a:rPr lang="ru-RU" b="0" i="0"/>
            <a:t>Тестирование Удобства Пользовательского Интерфейса (Usability Testing)</a:t>
          </a:r>
          <a:endParaRPr lang="ru-AE"/>
        </a:p>
      </dgm:t>
    </dgm:pt>
    <dgm:pt modelId="{E0824DAC-84F1-FA46-BAD6-EB1EAE931E74}" type="parTrans" cxnId="{7608B0F5-5071-2944-9954-98A22A787930}">
      <dgm:prSet/>
      <dgm:spPr/>
      <dgm:t>
        <a:bodyPr/>
        <a:lstStyle/>
        <a:p>
          <a:endParaRPr lang="ru-RU"/>
        </a:p>
      </dgm:t>
    </dgm:pt>
    <dgm:pt modelId="{5F197769-2CC5-A645-AB26-E8B021532D38}" type="sibTrans" cxnId="{7608B0F5-5071-2944-9954-98A22A787930}">
      <dgm:prSet/>
      <dgm:spPr/>
      <dgm:t>
        <a:bodyPr/>
        <a:lstStyle/>
        <a:p>
          <a:endParaRPr lang="ru-RU"/>
        </a:p>
      </dgm:t>
    </dgm:pt>
    <dgm:pt modelId="{692724E2-E3F8-9B43-91DE-C9D3FF3AAB73}">
      <dgm:prSet/>
      <dgm:spPr/>
      <dgm:t>
        <a:bodyPr/>
        <a:lstStyle/>
        <a:p>
          <a:r>
            <a:rPr lang="ru-RU" b="0" i="0"/>
            <a:t>Регрессионное Тестирование</a:t>
          </a:r>
          <a:endParaRPr lang="ru-AE"/>
        </a:p>
      </dgm:t>
    </dgm:pt>
    <dgm:pt modelId="{1EA9EE6B-D25E-2C42-BDEC-0067E89B7873}" type="parTrans" cxnId="{09A609DB-48CE-1841-B415-973F9C79D2F3}">
      <dgm:prSet/>
      <dgm:spPr/>
      <dgm:t>
        <a:bodyPr/>
        <a:lstStyle/>
        <a:p>
          <a:endParaRPr lang="ru-RU"/>
        </a:p>
      </dgm:t>
    </dgm:pt>
    <dgm:pt modelId="{15237EAA-70C7-7C4C-B7C7-B9D3F52F8238}" type="sibTrans" cxnId="{09A609DB-48CE-1841-B415-973F9C79D2F3}">
      <dgm:prSet/>
      <dgm:spPr/>
      <dgm:t>
        <a:bodyPr/>
        <a:lstStyle/>
        <a:p>
          <a:endParaRPr lang="ru-RU"/>
        </a:p>
      </dgm:t>
    </dgm:pt>
    <dgm:pt modelId="{14C048C0-C432-B64B-8E8E-30A09FDA51D7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b="0" i="0" dirty="0"/>
            <a:t>АНАЛИЗ И УСТРАНЕНИЕ ОШИБОК:</a:t>
          </a:r>
          <a:endParaRPr lang="ru-AE" dirty="0"/>
        </a:p>
      </dgm:t>
    </dgm:pt>
    <dgm:pt modelId="{A7DBC2BA-3263-A248-9A41-465573316DCA}" type="parTrans" cxnId="{88092B8A-7E1B-8048-B9B9-3A070D9844B8}">
      <dgm:prSet/>
      <dgm:spPr/>
      <dgm:t>
        <a:bodyPr/>
        <a:lstStyle/>
        <a:p>
          <a:endParaRPr lang="ru-RU"/>
        </a:p>
      </dgm:t>
    </dgm:pt>
    <dgm:pt modelId="{397751AD-060A-D74C-9BBD-C9841E2C5C28}" type="sibTrans" cxnId="{88092B8A-7E1B-8048-B9B9-3A070D9844B8}">
      <dgm:prSet/>
      <dgm:spPr/>
      <dgm:t>
        <a:bodyPr/>
        <a:lstStyle/>
        <a:p>
          <a:endParaRPr lang="ru-RU"/>
        </a:p>
      </dgm:t>
    </dgm:pt>
    <dgm:pt modelId="{00A5F079-F518-4A48-8031-F74E3650A629}">
      <dgm:prSet/>
      <dgm:spPr/>
      <dgm:t>
        <a:bodyPr/>
        <a:lstStyle/>
        <a:p>
          <a:r>
            <a:rPr lang="ru-RU" b="0" i="0"/>
            <a:t>Логирование и отладка</a:t>
          </a:r>
          <a:endParaRPr lang="ru-AE"/>
        </a:p>
      </dgm:t>
    </dgm:pt>
    <dgm:pt modelId="{5D869629-5F01-3E4E-8742-0F97ADD075D8}" type="parTrans" cxnId="{A8BD6B6B-9C90-3346-8036-5E4D6C783E99}">
      <dgm:prSet/>
      <dgm:spPr/>
      <dgm:t>
        <a:bodyPr/>
        <a:lstStyle/>
        <a:p>
          <a:endParaRPr lang="ru-RU"/>
        </a:p>
      </dgm:t>
    </dgm:pt>
    <dgm:pt modelId="{2642CD4E-8C86-1F4C-8D6A-31DA52A13239}" type="sibTrans" cxnId="{A8BD6B6B-9C90-3346-8036-5E4D6C783E99}">
      <dgm:prSet/>
      <dgm:spPr/>
      <dgm:t>
        <a:bodyPr/>
        <a:lstStyle/>
        <a:p>
          <a:endParaRPr lang="ru-RU"/>
        </a:p>
      </dgm:t>
    </dgm:pt>
    <dgm:pt modelId="{89D63EAE-567A-5844-8AA4-F62A2B7203EB}">
      <dgm:prSet/>
      <dgm:spPr/>
      <dgm:t>
        <a:bodyPr/>
        <a:lstStyle/>
        <a:p>
          <a:r>
            <a:rPr lang="ru-RU" b="0" i="0"/>
            <a:t>Профилирование производительности</a:t>
          </a:r>
          <a:endParaRPr lang="ru-AE"/>
        </a:p>
      </dgm:t>
    </dgm:pt>
    <dgm:pt modelId="{B0F9C1F7-160F-7549-8E59-067802EFC6B9}" type="parTrans" cxnId="{2CC47351-4A7B-C34F-87EB-9608892E37E7}">
      <dgm:prSet/>
      <dgm:spPr/>
      <dgm:t>
        <a:bodyPr/>
        <a:lstStyle/>
        <a:p>
          <a:endParaRPr lang="ru-RU"/>
        </a:p>
      </dgm:t>
    </dgm:pt>
    <dgm:pt modelId="{55E1084A-EC1A-FF47-9C07-32CF77B8889D}" type="sibTrans" cxnId="{2CC47351-4A7B-C34F-87EB-9608892E37E7}">
      <dgm:prSet/>
      <dgm:spPr/>
      <dgm:t>
        <a:bodyPr/>
        <a:lstStyle/>
        <a:p>
          <a:endParaRPr lang="ru-RU"/>
        </a:p>
      </dgm:t>
    </dgm:pt>
    <dgm:pt modelId="{601384AF-09E4-824A-957E-08F472235BCA}">
      <dgm:prSet/>
      <dgm:spPr/>
      <dgm:t>
        <a:bodyPr/>
        <a:lstStyle/>
        <a:p>
          <a:r>
            <a:rPr lang="ru-RU" b="0" i="0"/>
            <a:t>Устранение ошибок</a:t>
          </a:r>
          <a:endParaRPr lang="ru-AE"/>
        </a:p>
      </dgm:t>
    </dgm:pt>
    <dgm:pt modelId="{607BD684-AEEC-504E-ADF9-6DF2592317B6}" type="parTrans" cxnId="{31D04B23-F4F6-EB4B-B3CA-6A85EF61046B}">
      <dgm:prSet/>
      <dgm:spPr/>
      <dgm:t>
        <a:bodyPr/>
        <a:lstStyle/>
        <a:p>
          <a:endParaRPr lang="ru-RU"/>
        </a:p>
      </dgm:t>
    </dgm:pt>
    <dgm:pt modelId="{96B7D7B3-BE61-AF46-B3B2-CA4E1A6054CE}" type="sibTrans" cxnId="{31D04B23-F4F6-EB4B-B3CA-6A85EF61046B}">
      <dgm:prSet/>
      <dgm:spPr/>
      <dgm:t>
        <a:bodyPr/>
        <a:lstStyle/>
        <a:p>
          <a:endParaRPr lang="ru-RU"/>
        </a:p>
      </dgm:t>
    </dgm:pt>
    <dgm:pt modelId="{120A9DE0-A75F-BA45-AA06-54DF57B5C531}">
      <dgm:prSet/>
      <dgm:spPr/>
      <dgm:t>
        <a:bodyPr/>
        <a:lstStyle/>
        <a:p>
          <a:r>
            <a:rPr lang="ru-RU" b="0" i="0"/>
            <a:t>Рефакторинг и оптимизация</a:t>
          </a:r>
          <a:endParaRPr lang="ru-AE"/>
        </a:p>
      </dgm:t>
    </dgm:pt>
    <dgm:pt modelId="{B76282ED-4267-1548-9017-20C13D03023F}" type="parTrans" cxnId="{0B80B747-D7BB-E849-BC3D-D239A9BBCB9B}">
      <dgm:prSet/>
      <dgm:spPr/>
      <dgm:t>
        <a:bodyPr/>
        <a:lstStyle/>
        <a:p>
          <a:endParaRPr lang="ru-RU"/>
        </a:p>
      </dgm:t>
    </dgm:pt>
    <dgm:pt modelId="{FA1A0A7C-D8E3-9446-BEE7-B4F6C3D18E75}" type="sibTrans" cxnId="{0B80B747-D7BB-E849-BC3D-D239A9BBCB9B}">
      <dgm:prSet/>
      <dgm:spPr/>
      <dgm:t>
        <a:bodyPr/>
        <a:lstStyle/>
        <a:p>
          <a:endParaRPr lang="ru-RU"/>
        </a:p>
      </dgm:t>
    </dgm:pt>
    <dgm:pt modelId="{E78A41BF-1535-8747-9381-774C7321FFF1}">
      <dgm:prSet/>
      <dgm:spPr/>
      <dgm:t>
        <a:bodyPr/>
        <a:lstStyle/>
        <a:p>
          <a:r>
            <a:rPr lang="ru-RU" b="0" i="0"/>
            <a:t>Документирование и отчётность</a:t>
          </a:r>
          <a:endParaRPr lang="ru-AE"/>
        </a:p>
      </dgm:t>
    </dgm:pt>
    <dgm:pt modelId="{066E8379-22A1-BA48-8B75-D1365C2E7029}" type="parTrans" cxnId="{B06AC2D6-479D-7D4E-AEB1-F617C03BAD03}">
      <dgm:prSet/>
      <dgm:spPr/>
      <dgm:t>
        <a:bodyPr/>
        <a:lstStyle/>
        <a:p>
          <a:endParaRPr lang="ru-RU"/>
        </a:p>
      </dgm:t>
    </dgm:pt>
    <dgm:pt modelId="{8D3C2AFE-6303-B04B-828A-50DB341F775C}" type="sibTrans" cxnId="{B06AC2D6-479D-7D4E-AEB1-F617C03BAD03}">
      <dgm:prSet/>
      <dgm:spPr/>
      <dgm:t>
        <a:bodyPr/>
        <a:lstStyle/>
        <a:p>
          <a:endParaRPr lang="ru-RU"/>
        </a:p>
      </dgm:t>
    </dgm:pt>
    <dgm:pt modelId="{0AE18717-8384-AD43-897D-7C1930C4A7DE}" type="pres">
      <dgm:prSet presAssocID="{328C5335-AF43-2944-AF63-BCEA6A2C6768}" presName="linear" presStyleCnt="0">
        <dgm:presLayoutVars>
          <dgm:animLvl val="lvl"/>
          <dgm:resizeHandles val="exact"/>
        </dgm:presLayoutVars>
      </dgm:prSet>
      <dgm:spPr/>
    </dgm:pt>
    <dgm:pt modelId="{30A0255B-970E-874A-913C-1A25011667DD}" type="pres">
      <dgm:prSet presAssocID="{6B597A16-BC28-2741-B3A9-A1CA6D310C6E}" presName="parentText" presStyleLbl="node1" presStyleIdx="0" presStyleCnt="14">
        <dgm:presLayoutVars>
          <dgm:chMax val="0"/>
          <dgm:bulletEnabled val="1"/>
        </dgm:presLayoutVars>
      </dgm:prSet>
      <dgm:spPr/>
    </dgm:pt>
    <dgm:pt modelId="{7CEEA09C-DDE4-9B4B-92D0-39037D1DA827}" type="pres">
      <dgm:prSet presAssocID="{8D813DEC-1A37-474E-AF63-4B43A5937F93}" presName="spacer" presStyleCnt="0"/>
      <dgm:spPr/>
    </dgm:pt>
    <dgm:pt modelId="{ABAB7543-7D94-C94E-A29A-476E747F87F5}" type="pres">
      <dgm:prSet presAssocID="{AF297060-045F-EF49-95FF-D6D82FB9EB2A}" presName="parentText" presStyleLbl="node1" presStyleIdx="1" presStyleCnt="14">
        <dgm:presLayoutVars>
          <dgm:chMax val="0"/>
          <dgm:bulletEnabled val="1"/>
        </dgm:presLayoutVars>
      </dgm:prSet>
      <dgm:spPr/>
    </dgm:pt>
    <dgm:pt modelId="{B3214330-F083-884A-9E71-FBEB4BB82C85}" type="pres">
      <dgm:prSet presAssocID="{E2F7D823-4EBD-484F-9A84-CB8840EC9100}" presName="spacer" presStyleCnt="0"/>
      <dgm:spPr/>
    </dgm:pt>
    <dgm:pt modelId="{E3DD66D0-F65D-EB49-B60D-7D1114F174A2}" type="pres">
      <dgm:prSet presAssocID="{0356E18C-1456-5A4C-8FA7-A05EF8C87A84}" presName="parentText" presStyleLbl="node1" presStyleIdx="2" presStyleCnt="14">
        <dgm:presLayoutVars>
          <dgm:chMax val="0"/>
          <dgm:bulletEnabled val="1"/>
        </dgm:presLayoutVars>
      </dgm:prSet>
      <dgm:spPr/>
    </dgm:pt>
    <dgm:pt modelId="{FC9BC260-1DCE-AE49-A887-EBCF011D9FFE}" type="pres">
      <dgm:prSet presAssocID="{CDADB01D-50A6-DB45-915D-6A5B254C3C01}" presName="spacer" presStyleCnt="0"/>
      <dgm:spPr/>
    </dgm:pt>
    <dgm:pt modelId="{50B026EF-1D3D-FD4F-AD9A-F927B173E82D}" type="pres">
      <dgm:prSet presAssocID="{20283760-6B27-2240-B178-37F51E750A8C}" presName="parentText" presStyleLbl="node1" presStyleIdx="3" presStyleCnt="14">
        <dgm:presLayoutVars>
          <dgm:chMax val="0"/>
          <dgm:bulletEnabled val="1"/>
        </dgm:presLayoutVars>
      </dgm:prSet>
      <dgm:spPr/>
    </dgm:pt>
    <dgm:pt modelId="{D8BFD8DE-BC09-8A42-922F-D23EEA7EA620}" type="pres">
      <dgm:prSet presAssocID="{4438A05C-D5D9-A04B-AFFD-10531B42342C}" presName="spacer" presStyleCnt="0"/>
      <dgm:spPr/>
    </dgm:pt>
    <dgm:pt modelId="{CB6C183D-F461-234C-A4B3-79BBECD61845}" type="pres">
      <dgm:prSet presAssocID="{689B5193-72ED-A74D-BF64-27A9DFC09793}" presName="parentText" presStyleLbl="node1" presStyleIdx="4" presStyleCnt="14">
        <dgm:presLayoutVars>
          <dgm:chMax val="0"/>
          <dgm:bulletEnabled val="1"/>
        </dgm:presLayoutVars>
      </dgm:prSet>
      <dgm:spPr/>
    </dgm:pt>
    <dgm:pt modelId="{DAFB6C5A-EDCC-E94B-860B-3874E869E7A7}" type="pres">
      <dgm:prSet presAssocID="{F6C10651-7F71-D34D-8ED0-D31CE4485564}" presName="spacer" presStyleCnt="0"/>
      <dgm:spPr/>
    </dgm:pt>
    <dgm:pt modelId="{2BD7EA8D-C565-7747-BD0C-0B5760702EAD}" type="pres">
      <dgm:prSet presAssocID="{FFE23870-D954-D649-8515-5439051656DF}" presName="parentText" presStyleLbl="node1" presStyleIdx="5" presStyleCnt="14">
        <dgm:presLayoutVars>
          <dgm:chMax val="0"/>
          <dgm:bulletEnabled val="1"/>
        </dgm:presLayoutVars>
      </dgm:prSet>
      <dgm:spPr/>
    </dgm:pt>
    <dgm:pt modelId="{6F22EC55-FDAF-EE4F-BB3F-C1A2037A60FB}" type="pres">
      <dgm:prSet presAssocID="{52012A4E-E2B4-BF4D-9696-BF0F9A2589FA}" presName="spacer" presStyleCnt="0"/>
      <dgm:spPr/>
    </dgm:pt>
    <dgm:pt modelId="{D4F359FB-3EBC-AC40-ACDA-6BBCBF80FD94}" type="pres">
      <dgm:prSet presAssocID="{780B3A54-7D4A-CC41-845C-8DD5A084305D}" presName="parentText" presStyleLbl="node1" presStyleIdx="6" presStyleCnt="14">
        <dgm:presLayoutVars>
          <dgm:chMax val="0"/>
          <dgm:bulletEnabled val="1"/>
        </dgm:presLayoutVars>
      </dgm:prSet>
      <dgm:spPr/>
    </dgm:pt>
    <dgm:pt modelId="{5566C9D9-AA65-C441-B7F9-4C7A2520265D}" type="pres">
      <dgm:prSet presAssocID="{5F197769-2CC5-A645-AB26-E8B021532D38}" presName="spacer" presStyleCnt="0"/>
      <dgm:spPr/>
    </dgm:pt>
    <dgm:pt modelId="{851873C5-F841-8C48-8E40-CD0CC06A3728}" type="pres">
      <dgm:prSet presAssocID="{692724E2-E3F8-9B43-91DE-C9D3FF3AAB73}" presName="parentText" presStyleLbl="node1" presStyleIdx="7" presStyleCnt="14">
        <dgm:presLayoutVars>
          <dgm:chMax val="0"/>
          <dgm:bulletEnabled val="1"/>
        </dgm:presLayoutVars>
      </dgm:prSet>
      <dgm:spPr/>
    </dgm:pt>
    <dgm:pt modelId="{F3BC309D-F399-C74F-8381-0739BFB44B13}" type="pres">
      <dgm:prSet presAssocID="{15237EAA-70C7-7C4C-B7C7-B9D3F52F8238}" presName="spacer" presStyleCnt="0"/>
      <dgm:spPr/>
    </dgm:pt>
    <dgm:pt modelId="{9AE9479E-1293-8F41-BEC7-32DA3B9BDD71}" type="pres">
      <dgm:prSet presAssocID="{14C048C0-C432-B64B-8E8E-30A09FDA51D7}" presName="parentText" presStyleLbl="node1" presStyleIdx="8" presStyleCnt="14">
        <dgm:presLayoutVars>
          <dgm:chMax val="0"/>
          <dgm:bulletEnabled val="1"/>
        </dgm:presLayoutVars>
      </dgm:prSet>
      <dgm:spPr/>
    </dgm:pt>
    <dgm:pt modelId="{857B3C85-8967-354F-B3F0-0CB43C0A9216}" type="pres">
      <dgm:prSet presAssocID="{397751AD-060A-D74C-9BBD-C9841E2C5C28}" presName="spacer" presStyleCnt="0"/>
      <dgm:spPr/>
    </dgm:pt>
    <dgm:pt modelId="{7FE34C7F-B6EF-214D-83EF-54D0F900DB85}" type="pres">
      <dgm:prSet presAssocID="{00A5F079-F518-4A48-8031-F74E3650A629}" presName="parentText" presStyleLbl="node1" presStyleIdx="9" presStyleCnt="14">
        <dgm:presLayoutVars>
          <dgm:chMax val="0"/>
          <dgm:bulletEnabled val="1"/>
        </dgm:presLayoutVars>
      </dgm:prSet>
      <dgm:spPr/>
    </dgm:pt>
    <dgm:pt modelId="{681D6632-B623-E04D-9382-40BA953664FB}" type="pres">
      <dgm:prSet presAssocID="{2642CD4E-8C86-1F4C-8D6A-31DA52A13239}" presName="spacer" presStyleCnt="0"/>
      <dgm:spPr/>
    </dgm:pt>
    <dgm:pt modelId="{17AD5145-DD9D-2B48-B6A6-72048C6FD196}" type="pres">
      <dgm:prSet presAssocID="{89D63EAE-567A-5844-8AA4-F62A2B7203EB}" presName="parentText" presStyleLbl="node1" presStyleIdx="10" presStyleCnt="14">
        <dgm:presLayoutVars>
          <dgm:chMax val="0"/>
          <dgm:bulletEnabled val="1"/>
        </dgm:presLayoutVars>
      </dgm:prSet>
      <dgm:spPr/>
    </dgm:pt>
    <dgm:pt modelId="{0E2DBC97-0ED7-7045-BA23-36DCD6E7BE9A}" type="pres">
      <dgm:prSet presAssocID="{55E1084A-EC1A-FF47-9C07-32CF77B8889D}" presName="spacer" presStyleCnt="0"/>
      <dgm:spPr/>
    </dgm:pt>
    <dgm:pt modelId="{FA5E086D-8B2C-164D-903C-06C5C91071A7}" type="pres">
      <dgm:prSet presAssocID="{601384AF-09E4-824A-957E-08F472235BCA}" presName="parentText" presStyleLbl="node1" presStyleIdx="11" presStyleCnt="14">
        <dgm:presLayoutVars>
          <dgm:chMax val="0"/>
          <dgm:bulletEnabled val="1"/>
        </dgm:presLayoutVars>
      </dgm:prSet>
      <dgm:spPr/>
    </dgm:pt>
    <dgm:pt modelId="{8B19656B-ACC1-4F4A-872B-EAC68C0B67BC}" type="pres">
      <dgm:prSet presAssocID="{96B7D7B3-BE61-AF46-B3B2-CA4E1A6054CE}" presName="spacer" presStyleCnt="0"/>
      <dgm:spPr/>
    </dgm:pt>
    <dgm:pt modelId="{AD832A1A-F61D-4449-A6B7-BAEF0A202A44}" type="pres">
      <dgm:prSet presAssocID="{120A9DE0-A75F-BA45-AA06-54DF57B5C531}" presName="parentText" presStyleLbl="node1" presStyleIdx="12" presStyleCnt="14">
        <dgm:presLayoutVars>
          <dgm:chMax val="0"/>
          <dgm:bulletEnabled val="1"/>
        </dgm:presLayoutVars>
      </dgm:prSet>
      <dgm:spPr/>
    </dgm:pt>
    <dgm:pt modelId="{EA1041D8-BF81-6240-98DB-4460181C7846}" type="pres">
      <dgm:prSet presAssocID="{FA1A0A7C-D8E3-9446-BEE7-B4F6C3D18E75}" presName="spacer" presStyleCnt="0"/>
      <dgm:spPr/>
    </dgm:pt>
    <dgm:pt modelId="{3E0CB4E3-8C81-BD40-B30E-BDFAA7FB758A}" type="pres">
      <dgm:prSet presAssocID="{E78A41BF-1535-8747-9381-774C7321FFF1}" presName="parentText" presStyleLbl="node1" presStyleIdx="13" presStyleCnt="14">
        <dgm:presLayoutVars>
          <dgm:chMax val="0"/>
          <dgm:bulletEnabled val="1"/>
        </dgm:presLayoutVars>
      </dgm:prSet>
      <dgm:spPr/>
    </dgm:pt>
  </dgm:ptLst>
  <dgm:cxnLst>
    <dgm:cxn modelId="{931F4E13-765F-7D49-AFD4-B141608D7E02}" type="presOf" srcId="{AF297060-045F-EF49-95FF-D6D82FB9EB2A}" destId="{ABAB7543-7D94-C94E-A29A-476E747F87F5}" srcOrd="0" destOrd="0" presId="urn:microsoft.com/office/officeart/2005/8/layout/vList2"/>
    <dgm:cxn modelId="{31D04B23-F4F6-EB4B-B3CA-6A85EF61046B}" srcId="{328C5335-AF43-2944-AF63-BCEA6A2C6768}" destId="{601384AF-09E4-824A-957E-08F472235BCA}" srcOrd="11" destOrd="0" parTransId="{607BD684-AEEC-504E-ADF9-6DF2592317B6}" sibTransId="{96B7D7B3-BE61-AF46-B3B2-CA4E1A6054CE}"/>
    <dgm:cxn modelId="{B41C172C-A8A0-6F48-8518-A5E77970A261}" type="presOf" srcId="{0356E18C-1456-5A4C-8FA7-A05EF8C87A84}" destId="{E3DD66D0-F65D-EB49-B60D-7D1114F174A2}" srcOrd="0" destOrd="0" presId="urn:microsoft.com/office/officeart/2005/8/layout/vList2"/>
    <dgm:cxn modelId="{6DB06D37-8C9A-5247-8648-42CE8D13C1E3}" type="presOf" srcId="{601384AF-09E4-824A-957E-08F472235BCA}" destId="{FA5E086D-8B2C-164D-903C-06C5C91071A7}" srcOrd="0" destOrd="0" presId="urn:microsoft.com/office/officeart/2005/8/layout/vList2"/>
    <dgm:cxn modelId="{FBA98639-029A-0E49-BBC2-FF0E485C166A}" srcId="{328C5335-AF43-2944-AF63-BCEA6A2C6768}" destId="{6B597A16-BC28-2741-B3A9-A1CA6D310C6E}" srcOrd="0" destOrd="0" parTransId="{B77C616E-B023-5845-A860-1C61CF9F0EEC}" sibTransId="{8D813DEC-1A37-474E-AF63-4B43A5937F93}"/>
    <dgm:cxn modelId="{C0C44441-2A3A-1C40-94DA-A607453DE706}" srcId="{328C5335-AF43-2944-AF63-BCEA6A2C6768}" destId="{0356E18C-1456-5A4C-8FA7-A05EF8C87A84}" srcOrd="2" destOrd="0" parTransId="{6FBF2305-CBEA-8A41-9865-D671E5B28FB2}" sibTransId="{CDADB01D-50A6-DB45-915D-6A5B254C3C01}"/>
    <dgm:cxn modelId="{C9167943-073F-CB48-AC96-2DA54FA297E3}" type="presOf" srcId="{14C048C0-C432-B64B-8E8E-30A09FDA51D7}" destId="{9AE9479E-1293-8F41-BEC7-32DA3B9BDD71}" srcOrd="0" destOrd="0" presId="urn:microsoft.com/office/officeart/2005/8/layout/vList2"/>
    <dgm:cxn modelId="{0B80B747-D7BB-E849-BC3D-D239A9BBCB9B}" srcId="{328C5335-AF43-2944-AF63-BCEA6A2C6768}" destId="{120A9DE0-A75F-BA45-AA06-54DF57B5C531}" srcOrd="12" destOrd="0" parTransId="{B76282ED-4267-1548-9017-20C13D03023F}" sibTransId="{FA1A0A7C-D8E3-9446-BEE7-B4F6C3D18E75}"/>
    <dgm:cxn modelId="{2CC47351-4A7B-C34F-87EB-9608892E37E7}" srcId="{328C5335-AF43-2944-AF63-BCEA6A2C6768}" destId="{89D63EAE-567A-5844-8AA4-F62A2B7203EB}" srcOrd="10" destOrd="0" parTransId="{B0F9C1F7-160F-7549-8E59-067802EFC6B9}" sibTransId="{55E1084A-EC1A-FF47-9C07-32CF77B8889D}"/>
    <dgm:cxn modelId="{BEA71257-EE3B-5646-B118-0999883235C8}" type="presOf" srcId="{780B3A54-7D4A-CC41-845C-8DD5A084305D}" destId="{D4F359FB-3EBC-AC40-ACDA-6BBCBF80FD94}" srcOrd="0" destOrd="0" presId="urn:microsoft.com/office/officeart/2005/8/layout/vList2"/>
    <dgm:cxn modelId="{A8BD6B6B-9C90-3346-8036-5E4D6C783E99}" srcId="{328C5335-AF43-2944-AF63-BCEA6A2C6768}" destId="{00A5F079-F518-4A48-8031-F74E3650A629}" srcOrd="9" destOrd="0" parTransId="{5D869629-5F01-3E4E-8742-0F97ADD075D8}" sibTransId="{2642CD4E-8C86-1F4C-8D6A-31DA52A13239}"/>
    <dgm:cxn modelId="{33DABC76-B10E-B34A-BF04-9B6767697C7A}" type="presOf" srcId="{120A9DE0-A75F-BA45-AA06-54DF57B5C531}" destId="{AD832A1A-F61D-4449-A6B7-BAEF0A202A44}" srcOrd="0" destOrd="0" presId="urn:microsoft.com/office/officeart/2005/8/layout/vList2"/>
    <dgm:cxn modelId="{B930177E-70E8-F542-9632-4C658E8A79CD}" type="presOf" srcId="{20283760-6B27-2240-B178-37F51E750A8C}" destId="{50B026EF-1D3D-FD4F-AD9A-F927B173E82D}" srcOrd="0" destOrd="0" presId="urn:microsoft.com/office/officeart/2005/8/layout/vList2"/>
    <dgm:cxn modelId="{A25E8183-E602-9F45-BC89-28AB7951660B}" type="presOf" srcId="{FFE23870-D954-D649-8515-5439051656DF}" destId="{2BD7EA8D-C565-7747-BD0C-0B5760702EAD}" srcOrd="0" destOrd="0" presId="urn:microsoft.com/office/officeart/2005/8/layout/vList2"/>
    <dgm:cxn modelId="{88092B8A-7E1B-8048-B9B9-3A070D9844B8}" srcId="{328C5335-AF43-2944-AF63-BCEA6A2C6768}" destId="{14C048C0-C432-B64B-8E8E-30A09FDA51D7}" srcOrd="8" destOrd="0" parTransId="{A7DBC2BA-3263-A248-9A41-465573316DCA}" sibTransId="{397751AD-060A-D74C-9BBD-C9841E2C5C28}"/>
    <dgm:cxn modelId="{3BC4DB92-AC87-6543-9368-F8363A1ED0F0}" type="presOf" srcId="{00A5F079-F518-4A48-8031-F74E3650A629}" destId="{7FE34C7F-B6EF-214D-83EF-54D0F900DB85}" srcOrd="0" destOrd="0" presId="urn:microsoft.com/office/officeart/2005/8/layout/vList2"/>
    <dgm:cxn modelId="{A4A0DE99-86B2-A940-8E55-F94FA0FBAFB6}" srcId="{328C5335-AF43-2944-AF63-BCEA6A2C6768}" destId="{AF297060-045F-EF49-95FF-D6D82FB9EB2A}" srcOrd="1" destOrd="0" parTransId="{2058B30E-38C0-9841-9EF8-B204C1238AA2}" sibTransId="{E2F7D823-4EBD-484F-9A84-CB8840EC9100}"/>
    <dgm:cxn modelId="{FFD79D9C-FCAC-ED4E-B845-18D2B6632C7F}" type="presOf" srcId="{689B5193-72ED-A74D-BF64-27A9DFC09793}" destId="{CB6C183D-F461-234C-A4B3-79BBECD61845}" srcOrd="0" destOrd="0" presId="urn:microsoft.com/office/officeart/2005/8/layout/vList2"/>
    <dgm:cxn modelId="{8306C4A1-2355-664C-9656-183EC6BB9912}" type="presOf" srcId="{692724E2-E3F8-9B43-91DE-C9D3FF3AAB73}" destId="{851873C5-F841-8C48-8E40-CD0CC06A3728}" srcOrd="0" destOrd="0" presId="urn:microsoft.com/office/officeart/2005/8/layout/vList2"/>
    <dgm:cxn modelId="{589444B4-D17B-2E41-B0FD-15921DF52339}" srcId="{328C5335-AF43-2944-AF63-BCEA6A2C6768}" destId="{20283760-6B27-2240-B178-37F51E750A8C}" srcOrd="3" destOrd="0" parTransId="{4CF69073-E56F-954C-91A2-74647E7AF5F0}" sibTransId="{4438A05C-D5D9-A04B-AFFD-10531B42342C}"/>
    <dgm:cxn modelId="{F16E8BD6-572E-7345-A4F5-976F37231856}" type="presOf" srcId="{E78A41BF-1535-8747-9381-774C7321FFF1}" destId="{3E0CB4E3-8C81-BD40-B30E-BDFAA7FB758A}" srcOrd="0" destOrd="0" presId="urn:microsoft.com/office/officeart/2005/8/layout/vList2"/>
    <dgm:cxn modelId="{B06AC2D6-479D-7D4E-AEB1-F617C03BAD03}" srcId="{328C5335-AF43-2944-AF63-BCEA6A2C6768}" destId="{E78A41BF-1535-8747-9381-774C7321FFF1}" srcOrd="13" destOrd="0" parTransId="{066E8379-22A1-BA48-8B75-D1365C2E7029}" sibTransId="{8D3C2AFE-6303-B04B-828A-50DB341F775C}"/>
    <dgm:cxn modelId="{5B551ED7-A125-9641-8D6C-A29E767F47B6}" type="presOf" srcId="{6B597A16-BC28-2741-B3A9-A1CA6D310C6E}" destId="{30A0255B-970E-874A-913C-1A25011667DD}" srcOrd="0" destOrd="0" presId="urn:microsoft.com/office/officeart/2005/8/layout/vList2"/>
    <dgm:cxn modelId="{17A4CBD7-7EB8-9244-BD72-EBC5788EC891}" type="presOf" srcId="{89D63EAE-567A-5844-8AA4-F62A2B7203EB}" destId="{17AD5145-DD9D-2B48-B6A6-72048C6FD196}" srcOrd="0" destOrd="0" presId="urn:microsoft.com/office/officeart/2005/8/layout/vList2"/>
    <dgm:cxn modelId="{80D96ADA-4084-1248-8758-45B0C6873266}" srcId="{328C5335-AF43-2944-AF63-BCEA6A2C6768}" destId="{FFE23870-D954-D649-8515-5439051656DF}" srcOrd="5" destOrd="0" parTransId="{022F57D8-ECE3-B54B-9533-C6E779B6F607}" sibTransId="{52012A4E-E2B4-BF4D-9696-BF0F9A2589FA}"/>
    <dgm:cxn modelId="{09A609DB-48CE-1841-B415-973F9C79D2F3}" srcId="{328C5335-AF43-2944-AF63-BCEA6A2C6768}" destId="{692724E2-E3F8-9B43-91DE-C9D3FF3AAB73}" srcOrd="7" destOrd="0" parTransId="{1EA9EE6B-D25E-2C42-BDEC-0067E89B7873}" sibTransId="{15237EAA-70C7-7C4C-B7C7-B9D3F52F8238}"/>
    <dgm:cxn modelId="{7608B0F5-5071-2944-9954-98A22A787930}" srcId="{328C5335-AF43-2944-AF63-BCEA6A2C6768}" destId="{780B3A54-7D4A-CC41-845C-8DD5A084305D}" srcOrd="6" destOrd="0" parTransId="{E0824DAC-84F1-FA46-BAD6-EB1EAE931E74}" sibTransId="{5F197769-2CC5-A645-AB26-E8B021532D38}"/>
    <dgm:cxn modelId="{AA3411F7-89F1-FF4A-9B20-9ADB85C5777C}" type="presOf" srcId="{328C5335-AF43-2944-AF63-BCEA6A2C6768}" destId="{0AE18717-8384-AD43-897D-7C1930C4A7DE}" srcOrd="0" destOrd="0" presId="urn:microsoft.com/office/officeart/2005/8/layout/vList2"/>
    <dgm:cxn modelId="{A5FD5DF7-D342-C849-AA9E-EDBF1A9143F8}" srcId="{328C5335-AF43-2944-AF63-BCEA6A2C6768}" destId="{689B5193-72ED-A74D-BF64-27A9DFC09793}" srcOrd="4" destOrd="0" parTransId="{71CF14F5-C222-8E41-A3B9-D858710B5F1C}" sibTransId="{F6C10651-7F71-D34D-8ED0-D31CE4485564}"/>
    <dgm:cxn modelId="{321D742E-EEA9-8F4D-A3AC-20ADFA9DF29B}" type="presParOf" srcId="{0AE18717-8384-AD43-897D-7C1930C4A7DE}" destId="{30A0255B-970E-874A-913C-1A25011667DD}" srcOrd="0" destOrd="0" presId="urn:microsoft.com/office/officeart/2005/8/layout/vList2"/>
    <dgm:cxn modelId="{8B3C4194-CB5C-CB46-B88A-B89CAB3CDBAC}" type="presParOf" srcId="{0AE18717-8384-AD43-897D-7C1930C4A7DE}" destId="{7CEEA09C-DDE4-9B4B-92D0-39037D1DA827}" srcOrd="1" destOrd="0" presId="urn:microsoft.com/office/officeart/2005/8/layout/vList2"/>
    <dgm:cxn modelId="{7918D76E-555A-9C4D-B6D5-1CC9CFE6CCB0}" type="presParOf" srcId="{0AE18717-8384-AD43-897D-7C1930C4A7DE}" destId="{ABAB7543-7D94-C94E-A29A-476E747F87F5}" srcOrd="2" destOrd="0" presId="urn:microsoft.com/office/officeart/2005/8/layout/vList2"/>
    <dgm:cxn modelId="{83491C41-E1A5-9248-AA0D-784E98DFAE74}" type="presParOf" srcId="{0AE18717-8384-AD43-897D-7C1930C4A7DE}" destId="{B3214330-F083-884A-9E71-FBEB4BB82C85}" srcOrd="3" destOrd="0" presId="urn:microsoft.com/office/officeart/2005/8/layout/vList2"/>
    <dgm:cxn modelId="{AC722C0E-A2A2-0147-B6C9-5A2FA999DBF2}" type="presParOf" srcId="{0AE18717-8384-AD43-897D-7C1930C4A7DE}" destId="{E3DD66D0-F65D-EB49-B60D-7D1114F174A2}" srcOrd="4" destOrd="0" presId="urn:microsoft.com/office/officeart/2005/8/layout/vList2"/>
    <dgm:cxn modelId="{140A6745-ECEE-844C-94E2-CC3E5402DEDB}" type="presParOf" srcId="{0AE18717-8384-AD43-897D-7C1930C4A7DE}" destId="{FC9BC260-1DCE-AE49-A887-EBCF011D9FFE}" srcOrd="5" destOrd="0" presId="urn:microsoft.com/office/officeart/2005/8/layout/vList2"/>
    <dgm:cxn modelId="{D7FD57B2-AAED-0E43-85B8-1A8BA1CAEAF4}" type="presParOf" srcId="{0AE18717-8384-AD43-897D-7C1930C4A7DE}" destId="{50B026EF-1D3D-FD4F-AD9A-F927B173E82D}" srcOrd="6" destOrd="0" presId="urn:microsoft.com/office/officeart/2005/8/layout/vList2"/>
    <dgm:cxn modelId="{F60F4EA5-EBB7-8A47-AEB0-9F025F58B89F}" type="presParOf" srcId="{0AE18717-8384-AD43-897D-7C1930C4A7DE}" destId="{D8BFD8DE-BC09-8A42-922F-D23EEA7EA620}" srcOrd="7" destOrd="0" presId="urn:microsoft.com/office/officeart/2005/8/layout/vList2"/>
    <dgm:cxn modelId="{6F67C88B-53FB-4B47-AB46-1F30B309DB76}" type="presParOf" srcId="{0AE18717-8384-AD43-897D-7C1930C4A7DE}" destId="{CB6C183D-F461-234C-A4B3-79BBECD61845}" srcOrd="8" destOrd="0" presId="urn:microsoft.com/office/officeart/2005/8/layout/vList2"/>
    <dgm:cxn modelId="{5EE33C76-059D-5B44-9037-42C4113E95BE}" type="presParOf" srcId="{0AE18717-8384-AD43-897D-7C1930C4A7DE}" destId="{DAFB6C5A-EDCC-E94B-860B-3874E869E7A7}" srcOrd="9" destOrd="0" presId="urn:microsoft.com/office/officeart/2005/8/layout/vList2"/>
    <dgm:cxn modelId="{6776B3B8-2E65-6A48-9C51-D5A86770CF7F}" type="presParOf" srcId="{0AE18717-8384-AD43-897D-7C1930C4A7DE}" destId="{2BD7EA8D-C565-7747-BD0C-0B5760702EAD}" srcOrd="10" destOrd="0" presId="urn:microsoft.com/office/officeart/2005/8/layout/vList2"/>
    <dgm:cxn modelId="{3B0AFA2A-533B-B348-A467-5D47E8F2274D}" type="presParOf" srcId="{0AE18717-8384-AD43-897D-7C1930C4A7DE}" destId="{6F22EC55-FDAF-EE4F-BB3F-C1A2037A60FB}" srcOrd="11" destOrd="0" presId="urn:microsoft.com/office/officeart/2005/8/layout/vList2"/>
    <dgm:cxn modelId="{2B5BA8CA-7CB9-1F4A-B83D-D86050D00501}" type="presParOf" srcId="{0AE18717-8384-AD43-897D-7C1930C4A7DE}" destId="{D4F359FB-3EBC-AC40-ACDA-6BBCBF80FD94}" srcOrd="12" destOrd="0" presId="urn:microsoft.com/office/officeart/2005/8/layout/vList2"/>
    <dgm:cxn modelId="{8E281CAA-61E9-6445-BF4C-8820E8299E21}" type="presParOf" srcId="{0AE18717-8384-AD43-897D-7C1930C4A7DE}" destId="{5566C9D9-AA65-C441-B7F9-4C7A2520265D}" srcOrd="13" destOrd="0" presId="urn:microsoft.com/office/officeart/2005/8/layout/vList2"/>
    <dgm:cxn modelId="{47E9127D-5D5B-7048-A7E9-EFC182572681}" type="presParOf" srcId="{0AE18717-8384-AD43-897D-7C1930C4A7DE}" destId="{851873C5-F841-8C48-8E40-CD0CC06A3728}" srcOrd="14" destOrd="0" presId="urn:microsoft.com/office/officeart/2005/8/layout/vList2"/>
    <dgm:cxn modelId="{2EB4C08B-DE30-9344-85C4-86AF66A5E0F9}" type="presParOf" srcId="{0AE18717-8384-AD43-897D-7C1930C4A7DE}" destId="{F3BC309D-F399-C74F-8381-0739BFB44B13}" srcOrd="15" destOrd="0" presId="urn:microsoft.com/office/officeart/2005/8/layout/vList2"/>
    <dgm:cxn modelId="{9D00A1A7-DD75-8940-BAC3-DEAE5B6FE021}" type="presParOf" srcId="{0AE18717-8384-AD43-897D-7C1930C4A7DE}" destId="{9AE9479E-1293-8F41-BEC7-32DA3B9BDD71}" srcOrd="16" destOrd="0" presId="urn:microsoft.com/office/officeart/2005/8/layout/vList2"/>
    <dgm:cxn modelId="{652F0C2B-2AE1-544D-85B4-D120D17EF860}" type="presParOf" srcId="{0AE18717-8384-AD43-897D-7C1930C4A7DE}" destId="{857B3C85-8967-354F-B3F0-0CB43C0A9216}" srcOrd="17" destOrd="0" presId="urn:microsoft.com/office/officeart/2005/8/layout/vList2"/>
    <dgm:cxn modelId="{ABC7C98F-1BB5-054B-B16C-CC4DE335C9D8}" type="presParOf" srcId="{0AE18717-8384-AD43-897D-7C1930C4A7DE}" destId="{7FE34C7F-B6EF-214D-83EF-54D0F900DB85}" srcOrd="18" destOrd="0" presId="urn:microsoft.com/office/officeart/2005/8/layout/vList2"/>
    <dgm:cxn modelId="{B98CC6AA-7719-2348-8EC5-19836E171DDB}" type="presParOf" srcId="{0AE18717-8384-AD43-897D-7C1930C4A7DE}" destId="{681D6632-B623-E04D-9382-40BA953664FB}" srcOrd="19" destOrd="0" presId="urn:microsoft.com/office/officeart/2005/8/layout/vList2"/>
    <dgm:cxn modelId="{ADED71D9-E2AC-C94B-B256-5D79163F9EB4}" type="presParOf" srcId="{0AE18717-8384-AD43-897D-7C1930C4A7DE}" destId="{17AD5145-DD9D-2B48-B6A6-72048C6FD196}" srcOrd="20" destOrd="0" presId="urn:microsoft.com/office/officeart/2005/8/layout/vList2"/>
    <dgm:cxn modelId="{FB4EBAA0-476D-774F-92DE-925F94799F07}" type="presParOf" srcId="{0AE18717-8384-AD43-897D-7C1930C4A7DE}" destId="{0E2DBC97-0ED7-7045-BA23-36DCD6E7BE9A}" srcOrd="21" destOrd="0" presId="urn:microsoft.com/office/officeart/2005/8/layout/vList2"/>
    <dgm:cxn modelId="{29558B56-0979-E441-830F-35238D6B9973}" type="presParOf" srcId="{0AE18717-8384-AD43-897D-7C1930C4A7DE}" destId="{FA5E086D-8B2C-164D-903C-06C5C91071A7}" srcOrd="22" destOrd="0" presId="urn:microsoft.com/office/officeart/2005/8/layout/vList2"/>
    <dgm:cxn modelId="{86205DD9-1CAD-F34E-8D1C-60776300BB6B}" type="presParOf" srcId="{0AE18717-8384-AD43-897D-7C1930C4A7DE}" destId="{8B19656B-ACC1-4F4A-872B-EAC68C0B67BC}" srcOrd="23" destOrd="0" presId="urn:microsoft.com/office/officeart/2005/8/layout/vList2"/>
    <dgm:cxn modelId="{03E6C2A5-BF5B-8B40-97FF-1A216EA36950}" type="presParOf" srcId="{0AE18717-8384-AD43-897D-7C1930C4A7DE}" destId="{AD832A1A-F61D-4449-A6B7-BAEF0A202A44}" srcOrd="24" destOrd="0" presId="urn:microsoft.com/office/officeart/2005/8/layout/vList2"/>
    <dgm:cxn modelId="{8B939D22-BEF3-8D43-B229-B0A079173874}" type="presParOf" srcId="{0AE18717-8384-AD43-897D-7C1930C4A7DE}" destId="{EA1041D8-BF81-6240-98DB-4460181C7846}" srcOrd="25" destOrd="0" presId="urn:microsoft.com/office/officeart/2005/8/layout/vList2"/>
    <dgm:cxn modelId="{F5196330-716B-FB42-969D-7FF669F4A8BD}" type="presParOf" srcId="{0AE18717-8384-AD43-897D-7C1930C4A7DE}" destId="{3E0CB4E3-8C81-BD40-B30E-BDFAA7FB758A}" srcOrd="2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E153D8-86EA-2E4E-B82B-D54E5FD8A30E}">
      <dsp:nvSpPr>
        <dsp:cNvPr id="0" name=""/>
        <dsp:cNvSpPr/>
      </dsp:nvSpPr>
      <dsp:spPr>
        <a:xfrm>
          <a:off x="0" y="135106"/>
          <a:ext cx="8555064" cy="30420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 dirty="0"/>
            <a:t>1 ТЕОРЕТИЧЕСКИЕ ОСНОВЫ РАЗРАБОТКИ ИГР И ПРИМЕНЕНИЯ ИСКУССТВЕННОГО ИНТЕЛЛЕКТА</a:t>
          </a:r>
          <a:endParaRPr lang="ru-AE" sz="1300" kern="1200" dirty="0"/>
        </a:p>
      </dsp:txBody>
      <dsp:txXfrm>
        <a:off x="14850" y="149956"/>
        <a:ext cx="8525364" cy="274500"/>
      </dsp:txXfrm>
    </dsp:sp>
    <dsp:sp modelId="{2B0CEAED-5180-6548-8C31-75483387B994}">
      <dsp:nvSpPr>
        <dsp:cNvPr id="0" name=""/>
        <dsp:cNvSpPr/>
      </dsp:nvSpPr>
      <dsp:spPr>
        <a:xfrm>
          <a:off x="0" y="476746"/>
          <a:ext cx="8555064" cy="30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/>
            <a:t>1.1 Основы разработки игр</a:t>
          </a:r>
          <a:endParaRPr lang="ru-AE" sz="1300" kern="1200"/>
        </a:p>
      </dsp:txBody>
      <dsp:txXfrm>
        <a:off x="14850" y="491596"/>
        <a:ext cx="8525364" cy="274500"/>
      </dsp:txXfrm>
    </dsp:sp>
    <dsp:sp modelId="{B09CB4D6-482B-FA43-A314-769081784060}">
      <dsp:nvSpPr>
        <dsp:cNvPr id="0" name=""/>
        <dsp:cNvSpPr/>
      </dsp:nvSpPr>
      <dsp:spPr>
        <a:xfrm>
          <a:off x="0" y="818386"/>
          <a:ext cx="8555064" cy="30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/>
            <a:t>1.2 Рython в разработке игр</a:t>
          </a:r>
          <a:endParaRPr lang="ru-AE" sz="1300" kern="1200"/>
        </a:p>
      </dsp:txBody>
      <dsp:txXfrm>
        <a:off x="14850" y="833236"/>
        <a:ext cx="8525364" cy="274500"/>
      </dsp:txXfrm>
    </dsp:sp>
    <dsp:sp modelId="{54A47549-EFF4-B847-9EDD-FB12B45B958F}">
      <dsp:nvSpPr>
        <dsp:cNvPr id="0" name=""/>
        <dsp:cNvSpPr/>
      </dsp:nvSpPr>
      <dsp:spPr>
        <a:xfrm>
          <a:off x="0" y="1160026"/>
          <a:ext cx="8555064" cy="30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/>
            <a:t>1.3 Основы 2d и 3d графики</a:t>
          </a:r>
          <a:endParaRPr lang="ru-AE" sz="1300" kern="1200"/>
        </a:p>
      </dsp:txBody>
      <dsp:txXfrm>
        <a:off x="14850" y="1174876"/>
        <a:ext cx="8525364" cy="274500"/>
      </dsp:txXfrm>
    </dsp:sp>
    <dsp:sp modelId="{8D71EB6D-3310-9349-89E4-9C62A6EF4EF3}">
      <dsp:nvSpPr>
        <dsp:cNvPr id="0" name=""/>
        <dsp:cNvSpPr/>
      </dsp:nvSpPr>
      <dsp:spPr>
        <a:xfrm>
          <a:off x="0" y="1501666"/>
          <a:ext cx="8555064" cy="30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/>
            <a:t>1.4 Искусственный интеллект в играх</a:t>
          </a:r>
          <a:endParaRPr lang="ru-AE" sz="1300" kern="1200"/>
        </a:p>
      </dsp:txBody>
      <dsp:txXfrm>
        <a:off x="14850" y="1516516"/>
        <a:ext cx="8525364" cy="274500"/>
      </dsp:txXfrm>
    </dsp:sp>
    <dsp:sp modelId="{2E606615-085B-C441-BA98-70CFB98ECB3B}">
      <dsp:nvSpPr>
        <dsp:cNvPr id="0" name=""/>
        <dsp:cNvSpPr/>
      </dsp:nvSpPr>
      <dsp:spPr>
        <a:xfrm>
          <a:off x="0" y="1843306"/>
          <a:ext cx="8555064" cy="30420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 dirty="0"/>
            <a:t>2 ПРАКТИЧЕСКОЕ ПРИМЕНЕНИЕ: РАЗРАБОТКА И ИНТЕГРАЦИЯ ИИ В ИГРЕ</a:t>
          </a:r>
          <a:endParaRPr lang="ru-AE" sz="1300" kern="1200" dirty="0"/>
        </a:p>
      </dsp:txBody>
      <dsp:txXfrm>
        <a:off x="14850" y="1858156"/>
        <a:ext cx="8525364" cy="274500"/>
      </dsp:txXfrm>
    </dsp:sp>
    <dsp:sp modelId="{AFA221A9-8A30-6749-869E-9C60BF75F2B2}">
      <dsp:nvSpPr>
        <dsp:cNvPr id="0" name=""/>
        <dsp:cNvSpPr/>
      </dsp:nvSpPr>
      <dsp:spPr>
        <a:xfrm>
          <a:off x="0" y="2184946"/>
          <a:ext cx="8555064" cy="30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/>
            <a:t>2.1 Концепция игры</a:t>
          </a:r>
          <a:endParaRPr lang="ru-AE" sz="1300" kern="1200"/>
        </a:p>
      </dsp:txBody>
      <dsp:txXfrm>
        <a:off x="14850" y="2199796"/>
        <a:ext cx="8525364" cy="274500"/>
      </dsp:txXfrm>
    </dsp:sp>
    <dsp:sp modelId="{BB987BD8-4ADC-3544-A5CA-C83465F5D681}">
      <dsp:nvSpPr>
        <dsp:cNvPr id="0" name=""/>
        <dsp:cNvSpPr/>
      </dsp:nvSpPr>
      <dsp:spPr>
        <a:xfrm>
          <a:off x="0" y="2526587"/>
          <a:ext cx="8555064" cy="30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/>
            <a:t>2.2 Разработка игровых механик</a:t>
          </a:r>
          <a:endParaRPr lang="ru-AE" sz="1300" kern="1200"/>
        </a:p>
      </dsp:txBody>
      <dsp:txXfrm>
        <a:off x="14850" y="2541437"/>
        <a:ext cx="8525364" cy="274500"/>
      </dsp:txXfrm>
    </dsp:sp>
    <dsp:sp modelId="{92851B83-8993-7C44-8797-0FD7F1E9DA7A}">
      <dsp:nvSpPr>
        <dsp:cNvPr id="0" name=""/>
        <dsp:cNvSpPr/>
      </dsp:nvSpPr>
      <dsp:spPr>
        <a:xfrm>
          <a:off x="0" y="2868227"/>
          <a:ext cx="8555064" cy="30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/>
            <a:t>2.3 Реализация и интеграция ИИ	</a:t>
          </a:r>
          <a:endParaRPr lang="ru-AE" sz="1300" kern="1200"/>
        </a:p>
      </dsp:txBody>
      <dsp:txXfrm>
        <a:off x="14850" y="2883077"/>
        <a:ext cx="8525364" cy="274500"/>
      </dsp:txXfrm>
    </dsp:sp>
    <dsp:sp modelId="{1098F9ED-6E02-B948-B28D-7FBAB7BDCAD7}">
      <dsp:nvSpPr>
        <dsp:cNvPr id="0" name=""/>
        <dsp:cNvSpPr/>
      </dsp:nvSpPr>
      <dsp:spPr>
        <a:xfrm>
          <a:off x="0" y="3209867"/>
          <a:ext cx="8555064" cy="30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/>
            <a:t>2.4 Тестирование и оптимизация игры</a:t>
          </a:r>
          <a:endParaRPr lang="ru-AE" sz="1300" kern="1200"/>
        </a:p>
      </dsp:txBody>
      <dsp:txXfrm>
        <a:off x="14850" y="3224717"/>
        <a:ext cx="8525364" cy="274500"/>
      </dsp:txXfrm>
    </dsp:sp>
    <dsp:sp modelId="{B269CD05-5921-964B-824D-8790B3CE60B8}">
      <dsp:nvSpPr>
        <dsp:cNvPr id="0" name=""/>
        <dsp:cNvSpPr/>
      </dsp:nvSpPr>
      <dsp:spPr>
        <a:xfrm>
          <a:off x="0" y="3551507"/>
          <a:ext cx="8555064" cy="304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0" kern="1200"/>
            <a:t>2.5 Интерфейс и пользовательский опыт	</a:t>
          </a:r>
          <a:endParaRPr lang="ru-AE" sz="1300" kern="1200"/>
        </a:p>
      </dsp:txBody>
      <dsp:txXfrm>
        <a:off x="14850" y="3566357"/>
        <a:ext cx="8525364" cy="274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A0255B-970E-874A-913C-1A25011667DD}">
      <dsp:nvSpPr>
        <dsp:cNvPr id="0" name=""/>
        <dsp:cNvSpPr/>
      </dsp:nvSpPr>
      <dsp:spPr>
        <a:xfrm>
          <a:off x="0" y="22557"/>
          <a:ext cx="8601560" cy="25740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МЕТОДЫ ТЕСТИРОВАНИЯ ИГР:</a:t>
          </a:r>
          <a:endParaRPr lang="ru-AE" sz="1100" kern="1200"/>
        </a:p>
      </dsp:txBody>
      <dsp:txXfrm>
        <a:off x="12565" y="35122"/>
        <a:ext cx="8576430" cy="232270"/>
      </dsp:txXfrm>
    </dsp:sp>
    <dsp:sp modelId="{ABAB7543-7D94-C94E-A29A-476E747F87F5}">
      <dsp:nvSpPr>
        <dsp:cNvPr id="0" name=""/>
        <dsp:cNvSpPr/>
      </dsp:nvSpPr>
      <dsp:spPr>
        <a:xfrm>
          <a:off x="0" y="311637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Функциональное Тестирование</a:t>
          </a:r>
          <a:endParaRPr lang="ru-AE" sz="1100" kern="1200"/>
        </a:p>
      </dsp:txBody>
      <dsp:txXfrm>
        <a:off x="12565" y="324202"/>
        <a:ext cx="8576430" cy="232270"/>
      </dsp:txXfrm>
    </dsp:sp>
    <dsp:sp modelId="{E3DD66D0-F65D-EB49-B60D-7D1114F174A2}">
      <dsp:nvSpPr>
        <dsp:cNvPr id="0" name=""/>
        <dsp:cNvSpPr/>
      </dsp:nvSpPr>
      <dsp:spPr>
        <a:xfrm>
          <a:off x="0" y="600717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Негативное Тестирование</a:t>
          </a:r>
          <a:endParaRPr lang="ru-AE" sz="1100" kern="1200"/>
        </a:p>
      </dsp:txBody>
      <dsp:txXfrm>
        <a:off x="12565" y="613282"/>
        <a:ext cx="8576430" cy="232270"/>
      </dsp:txXfrm>
    </dsp:sp>
    <dsp:sp modelId="{50B026EF-1D3D-FD4F-AD9A-F927B173E82D}">
      <dsp:nvSpPr>
        <dsp:cNvPr id="0" name=""/>
        <dsp:cNvSpPr/>
      </dsp:nvSpPr>
      <dsp:spPr>
        <a:xfrm>
          <a:off x="0" y="88979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Производительность и Нагрузочное Тестирование</a:t>
          </a:r>
          <a:endParaRPr lang="ru-AE" sz="1100" kern="1200"/>
        </a:p>
      </dsp:txBody>
      <dsp:txXfrm>
        <a:off x="12565" y="902363"/>
        <a:ext cx="8576430" cy="232270"/>
      </dsp:txXfrm>
    </dsp:sp>
    <dsp:sp modelId="{CB6C183D-F461-234C-A4B3-79BBECD61845}">
      <dsp:nvSpPr>
        <dsp:cNvPr id="0" name=""/>
        <dsp:cNvSpPr/>
      </dsp:nvSpPr>
      <dsp:spPr>
        <a:xfrm>
          <a:off x="0" y="117887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Тестирование Совместимости</a:t>
          </a:r>
          <a:endParaRPr lang="ru-AE" sz="1100" kern="1200"/>
        </a:p>
      </dsp:txBody>
      <dsp:txXfrm>
        <a:off x="12565" y="1191443"/>
        <a:ext cx="8576430" cy="232270"/>
      </dsp:txXfrm>
    </dsp:sp>
    <dsp:sp modelId="{2BD7EA8D-C565-7747-BD0C-0B5760702EAD}">
      <dsp:nvSpPr>
        <dsp:cNvPr id="0" name=""/>
        <dsp:cNvSpPr/>
      </dsp:nvSpPr>
      <dsp:spPr>
        <a:xfrm>
          <a:off x="0" y="146795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Тестирование Локализации</a:t>
          </a:r>
          <a:endParaRPr lang="ru-AE" sz="1100" kern="1200"/>
        </a:p>
      </dsp:txBody>
      <dsp:txXfrm>
        <a:off x="12565" y="1480523"/>
        <a:ext cx="8576430" cy="232270"/>
      </dsp:txXfrm>
    </dsp:sp>
    <dsp:sp modelId="{D4F359FB-3EBC-AC40-ACDA-6BBCBF80FD94}">
      <dsp:nvSpPr>
        <dsp:cNvPr id="0" name=""/>
        <dsp:cNvSpPr/>
      </dsp:nvSpPr>
      <dsp:spPr>
        <a:xfrm>
          <a:off x="0" y="175703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Тестирование Удобства Пользовательского Интерфейса (Usability Testing)</a:t>
          </a:r>
          <a:endParaRPr lang="ru-AE" sz="1100" kern="1200"/>
        </a:p>
      </dsp:txBody>
      <dsp:txXfrm>
        <a:off x="12565" y="1769603"/>
        <a:ext cx="8576430" cy="232270"/>
      </dsp:txXfrm>
    </dsp:sp>
    <dsp:sp modelId="{851873C5-F841-8C48-8E40-CD0CC06A3728}">
      <dsp:nvSpPr>
        <dsp:cNvPr id="0" name=""/>
        <dsp:cNvSpPr/>
      </dsp:nvSpPr>
      <dsp:spPr>
        <a:xfrm>
          <a:off x="0" y="204611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Регрессионное Тестирование</a:t>
          </a:r>
          <a:endParaRPr lang="ru-AE" sz="1100" kern="1200"/>
        </a:p>
      </dsp:txBody>
      <dsp:txXfrm>
        <a:off x="12565" y="2058683"/>
        <a:ext cx="8576430" cy="232270"/>
      </dsp:txXfrm>
    </dsp:sp>
    <dsp:sp modelId="{9AE9479E-1293-8F41-BEC7-32DA3B9BDD71}">
      <dsp:nvSpPr>
        <dsp:cNvPr id="0" name=""/>
        <dsp:cNvSpPr/>
      </dsp:nvSpPr>
      <dsp:spPr>
        <a:xfrm>
          <a:off x="0" y="2335198"/>
          <a:ext cx="8601560" cy="25740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 dirty="0"/>
            <a:t>АНАЛИЗ И УСТРАНЕНИЕ ОШИБОК:</a:t>
          </a:r>
          <a:endParaRPr lang="ru-AE" sz="1100" kern="1200" dirty="0"/>
        </a:p>
      </dsp:txBody>
      <dsp:txXfrm>
        <a:off x="12565" y="2347763"/>
        <a:ext cx="8576430" cy="232270"/>
      </dsp:txXfrm>
    </dsp:sp>
    <dsp:sp modelId="{7FE34C7F-B6EF-214D-83EF-54D0F900DB85}">
      <dsp:nvSpPr>
        <dsp:cNvPr id="0" name=""/>
        <dsp:cNvSpPr/>
      </dsp:nvSpPr>
      <dsp:spPr>
        <a:xfrm>
          <a:off x="0" y="262427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Логирование и отладка</a:t>
          </a:r>
          <a:endParaRPr lang="ru-AE" sz="1100" kern="1200"/>
        </a:p>
      </dsp:txBody>
      <dsp:txXfrm>
        <a:off x="12565" y="2636843"/>
        <a:ext cx="8576430" cy="232270"/>
      </dsp:txXfrm>
    </dsp:sp>
    <dsp:sp modelId="{17AD5145-DD9D-2B48-B6A6-72048C6FD196}">
      <dsp:nvSpPr>
        <dsp:cNvPr id="0" name=""/>
        <dsp:cNvSpPr/>
      </dsp:nvSpPr>
      <dsp:spPr>
        <a:xfrm>
          <a:off x="0" y="291335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Профилирование производительности</a:t>
          </a:r>
          <a:endParaRPr lang="ru-AE" sz="1100" kern="1200"/>
        </a:p>
      </dsp:txBody>
      <dsp:txXfrm>
        <a:off x="12565" y="2925923"/>
        <a:ext cx="8576430" cy="232270"/>
      </dsp:txXfrm>
    </dsp:sp>
    <dsp:sp modelId="{FA5E086D-8B2C-164D-903C-06C5C91071A7}">
      <dsp:nvSpPr>
        <dsp:cNvPr id="0" name=""/>
        <dsp:cNvSpPr/>
      </dsp:nvSpPr>
      <dsp:spPr>
        <a:xfrm>
          <a:off x="0" y="320243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Устранение ошибок</a:t>
          </a:r>
          <a:endParaRPr lang="ru-AE" sz="1100" kern="1200"/>
        </a:p>
      </dsp:txBody>
      <dsp:txXfrm>
        <a:off x="12565" y="3215003"/>
        <a:ext cx="8576430" cy="232270"/>
      </dsp:txXfrm>
    </dsp:sp>
    <dsp:sp modelId="{AD832A1A-F61D-4449-A6B7-BAEF0A202A44}">
      <dsp:nvSpPr>
        <dsp:cNvPr id="0" name=""/>
        <dsp:cNvSpPr/>
      </dsp:nvSpPr>
      <dsp:spPr>
        <a:xfrm>
          <a:off x="0" y="349151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Рефакторинг и оптимизация</a:t>
          </a:r>
          <a:endParaRPr lang="ru-AE" sz="1100" kern="1200"/>
        </a:p>
      </dsp:txBody>
      <dsp:txXfrm>
        <a:off x="12565" y="3504083"/>
        <a:ext cx="8576430" cy="232270"/>
      </dsp:txXfrm>
    </dsp:sp>
    <dsp:sp modelId="{3E0CB4E3-8C81-BD40-B30E-BDFAA7FB758A}">
      <dsp:nvSpPr>
        <dsp:cNvPr id="0" name=""/>
        <dsp:cNvSpPr/>
      </dsp:nvSpPr>
      <dsp:spPr>
        <a:xfrm>
          <a:off x="0" y="3780598"/>
          <a:ext cx="8601560" cy="257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b="0" i="0" kern="1200"/>
            <a:t>Документирование и отчётность</a:t>
          </a:r>
          <a:endParaRPr lang="ru-AE" sz="1100" kern="1200"/>
        </a:p>
      </dsp:txBody>
      <dsp:txXfrm>
        <a:off x="12565" y="3793163"/>
        <a:ext cx="8576430" cy="2322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0901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41728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фиолетовый фон)">
  <p:cSld name="1_Title slide 5_2_1">
    <p:bg>
      <p:bgPr>
        <a:solidFill>
          <a:srgbClr val="252525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3" name="Google Shape;13;p31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4" name="Google Shape;14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1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">
  <p:cSld name="1_Title slide 5_2_1_4_1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5" name="Google Shape;25;p33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33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7" name="Google Shape;2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права)">
  <p:cSld name="1_Title slide 5_2_1_12_1_1"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4" name="Google Shape;104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лан курса">
  <p:cSld name="3_План курса">
    <p:bg>
      <p:bgPr>
        <a:solidFill>
          <a:schemeClr val="lt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5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None/>
              <a:defRPr sz="24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" name="Google Shape;54;p35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8" name="Google Shape;58;p35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59" name="Google Shape;59;p35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0" name="Google Shape;60;p35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1" name="Google Shape;61;p35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2" name="Google Shape;62;p35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3" name="Google Shape;63;p35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4" name="Google Shape;64;p35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65" name="Google Shape;65;p35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66" name="Google Shape;66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35"/>
          <p:cNvSpPr txBox="1">
            <a:spLocks noGrp="1"/>
          </p:cNvSpPr>
          <p:nvPr>
            <p:ph type="subTitle" idx="16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09257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2_Карточка преподавателя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2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2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32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1" name="Google Shape;21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2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3519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62" r:id="rId3"/>
    <p:sldLayoutId id="2147483663" r:id="rId4"/>
    <p:sldLayoutId id="214748366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 txBox="1">
            <a:spLocks noGrp="1"/>
          </p:cNvSpPr>
          <p:nvPr>
            <p:ph type="title"/>
          </p:nvPr>
        </p:nvSpPr>
        <p:spPr>
          <a:xfrm>
            <a:off x="540000" y="991669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ru-RU" sz="2400" dirty="0"/>
              <a:t>РАЗРАБОТКА 2D ИЛИ 3D ИГРЫ НА PYTHON </a:t>
            </a:r>
            <a:br>
              <a:rPr lang="en-US" sz="2400" dirty="0"/>
            </a:br>
            <a:r>
              <a:rPr lang="ru-RU" sz="2400" dirty="0"/>
              <a:t>С АКЦЕНТОМ </a:t>
            </a:r>
            <a:br>
              <a:rPr lang="en-US" sz="2400" dirty="0"/>
            </a:br>
            <a:r>
              <a:rPr lang="ru-RU" sz="2400" dirty="0"/>
              <a:t>НА ИНТЕЛЛЕКТУАЛЬНЫХ ПРОТИВНИКАХ И ИСКУССТВЕННОМ ИНТЕЛЛЕКТЕ</a:t>
            </a:r>
            <a:endParaRPr sz="2400" dirty="0"/>
          </a:p>
        </p:txBody>
      </p:sp>
      <p:sp>
        <p:nvSpPr>
          <p:cNvPr id="154" name="Google Shape;154;p7"/>
          <p:cNvSpPr txBox="1">
            <a:spLocks noGrp="1"/>
          </p:cNvSpPr>
          <p:nvPr>
            <p:ph type="subTitle" idx="1"/>
          </p:nvPr>
        </p:nvSpPr>
        <p:spPr>
          <a:xfrm>
            <a:off x="540000" y="4078725"/>
            <a:ext cx="3852000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-RU" sz="1000" dirty="0">
                <a:solidFill>
                  <a:schemeClr val="bg1"/>
                </a:solidFill>
              </a:rPr>
              <a:t>Измайлов Владислав Витальевич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155" name="Google Shape;155;p7"/>
          <p:cNvSpPr/>
          <p:nvPr/>
        </p:nvSpPr>
        <p:spPr>
          <a:xfrm>
            <a:off x="4452075" y="1148025"/>
            <a:ext cx="3964500" cy="3177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dirty="0">
                <a:latin typeface="IBM Plex Sans"/>
                <a:ea typeface="IBM Plex Sans"/>
                <a:cs typeface="IBM Plex Sans"/>
                <a:sym typeface="IBM Plex Sans"/>
              </a:rPr>
              <a:t>Сюда скрин своей игры</a:t>
            </a:r>
            <a:endParaRPr sz="14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" name="Рисунок 2" descr="Изображение выглядит как схема, снимок экрана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FB1B406D-66ED-A25D-EBC2-D395CE928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934" y="1261949"/>
            <a:ext cx="3096782" cy="29491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"/>
          <p:cNvSpPr txBox="1">
            <a:spLocks noGrp="1"/>
          </p:cNvSpPr>
          <p:nvPr>
            <p:ph type="subTitle" idx="1"/>
          </p:nvPr>
        </p:nvSpPr>
        <p:spPr>
          <a:xfrm>
            <a:off x="540000" y="841546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just"/>
            <a:r>
              <a:rPr lang="ru-RU" dirty="0"/>
              <a:t>	Завершая, следует отметить, что проект представляет собой успешный пример разработки игры с применением современных подходов к программированию и дизайну. Разработанная игра служит твердым фундаментом для будущих инноваций и может быть использована как образцовая платформа для обучения и демонстрации возможностей программирования и игрового дизайна.</a:t>
            </a:r>
            <a:endParaRPr dirty="0"/>
          </a:p>
        </p:txBody>
      </p:sp>
      <p:sp>
        <p:nvSpPr>
          <p:cNvPr id="194" name="Google Shape;194;p13"/>
          <p:cNvSpPr txBox="1">
            <a:spLocks noGrp="1"/>
          </p:cNvSpPr>
          <p:nvPr>
            <p:ph type="title"/>
          </p:nvPr>
        </p:nvSpPr>
        <p:spPr>
          <a:xfrm>
            <a:off x="540000" y="418244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Заключение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6" name="Рисунок 5" descr="Изображение выглядит как текст, логотип, Шрифт, эмблема&#10;&#10;Автоматически созданное описание">
            <a:extLst>
              <a:ext uri="{FF2B5EF4-FFF2-40B4-BE49-F238E27FC236}">
                <a16:creationId xmlns:a16="http://schemas.microsoft.com/office/drawing/2014/main" id="{901D57DD-AF63-6D6B-24CE-7520E4051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00" y="1894446"/>
            <a:ext cx="3471748" cy="28308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1800" dirty="0"/>
              <a:t>Владислав Измайлов</a:t>
            </a:r>
            <a:endParaRPr sz="1800" dirty="0"/>
          </a:p>
        </p:txBody>
      </p:sp>
      <p:sp>
        <p:nvSpPr>
          <p:cNvPr id="163" name="Google Shape;163;p8"/>
          <p:cNvSpPr txBox="1">
            <a:spLocks noGrp="1"/>
          </p:cNvSpPr>
          <p:nvPr>
            <p:ph type="subTitle" idx="1"/>
          </p:nvPr>
        </p:nvSpPr>
        <p:spPr>
          <a:xfrm>
            <a:off x="3805200" y="1029150"/>
            <a:ext cx="47988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 dirty="0">
                <a:solidFill>
                  <a:schemeClr val="tx1"/>
                </a:solidFill>
              </a:rPr>
              <a:t>Программист </a:t>
            </a:r>
            <a:r>
              <a:rPr lang="en-US" sz="1200" dirty="0">
                <a:solidFill>
                  <a:schemeClr val="tx1"/>
                </a:solidFill>
              </a:rPr>
              <a:t>Python</a:t>
            </a:r>
            <a:endParaRPr lang="ru-RU" sz="1200"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200" dirty="0">
                <a:solidFill>
                  <a:schemeClr val="tx1"/>
                </a:solidFill>
              </a:rPr>
              <a:t>2022</a:t>
            </a:r>
            <a:endParaRPr lang="ru" sz="1200" dirty="0">
              <a:solidFill>
                <a:schemeClr val="tx1"/>
              </a:solidFill>
            </a:endParaRPr>
          </a:p>
        </p:txBody>
      </p:sp>
      <p:sp>
        <p:nvSpPr>
          <p:cNvPr id="164" name="Google Shape;164;p8"/>
          <p:cNvSpPr txBox="1">
            <a:spLocks noGrp="1"/>
          </p:cNvSpPr>
          <p:nvPr>
            <p:ph type="subTitle" idx="2"/>
          </p:nvPr>
        </p:nvSpPr>
        <p:spPr>
          <a:xfrm>
            <a:off x="3805200" y="1739103"/>
            <a:ext cx="4798800" cy="1999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 dirty="0">
                <a:solidFill>
                  <a:schemeClr val="tx1"/>
                </a:solidFill>
              </a:rPr>
              <a:t>Немного о себе</a:t>
            </a:r>
            <a:endParaRPr sz="1200" dirty="0">
              <a:solidFill>
                <a:schemeClr val="tx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tx1"/>
                </a:solidFill>
              </a:rPr>
              <a:t>г. Пенза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  <a:endParaRPr lang="ru-RU" sz="1200" dirty="0">
              <a:solidFill>
                <a:schemeClr val="tx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 dirty="0">
                <a:solidFill>
                  <a:schemeClr val="tx1"/>
                </a:solidFill>
              </a:rPr>
              <a:t>Интересы и хобби: компьютерные игры и спорт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  <a:endParaRPr sz="1200" dirty="0">
              <a:solidFill>
                <a:schemeClr val="tx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 dirty="0">
                <a:solidFill>
                  <a:schemeClr val="tx1"/>
                </a:solidFill>
              </a:rPr>
              <a:t>Заслуги: Кондидат в мастера спорта по большому теннису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  <a:endParaRPr sz="1200" dirty="0">
              <a:solidFill>
                <a:schemeClr val="tx1"/>
              </a:solidFill>
            </a:endParaRPr>
          </a:p>
          <a:p>
            <a:pPr marL="374399" marR="24130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tx1"/>
                </a:solidFill>
              </a:rPr>
              <a:t>Долгое время увлекаюсь языком программирования </a:t>
            </a:r>
            <a:r>
              <a:rPr lang="en-US" sz="1200" dirty="0">
                <a:solidFill>
                  <a:schemeClr val="tx1"/>
                </a:solidFill>
              </a:rPr>
              <a:t>Python </a:t>
            </a:r>
            <a:r>
              <a:rPr lang="ru-RU" sz="1200" dirty="0">
                <a:solidFill>
                  <a:schemeClr val="tx1"/>
                </a:solidFill>
              </a:rPr>
              <a:t>и игровой индустрией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  <a:endParaRPr lang="ru-RU" sz="1200"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pic>
        <p:nvPicPr>
          <p:cNvPr id="3" name="Рисунок 2" descr="Изображение выглядит как Человеческое лицо, человек, небо, одежда&#10;&#10;Автоматически созданное описание">
            <a:extLst>
              <a:ext uri="{FF2B5EF4-FFF2-40B4-BE49-F238E27FC236}">
                <a16:creationId xmlns:a16="http://schemas.microsoft.com/office/drawing/2014/main" id="{41B01A0B-F46A-C9EA-2E80-B7530941C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72" y="616494"/>
            <a:ext cx="2895112" cy="3858899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"/>
          <p:cNvSpPr txBox="1">
            <a:spLocks noGrp="1"/>
          </p:cNvSpPr>
          <p:nvPr>
            <p:ph type="subTitle" idx="1"/>
          </p:nvPr>
        </p:nvSpPr>
        <p:spPr>
          <a:xfrm>
            <a:off x="394225" y="1882852"/>
            <a:ext cx="8064000" cy="2304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Для достижения поставленных целей мы ставим перед собой следующие </a:t>
            </a:r>
            <a:r>
              <a:rPr lang="ru-RU" b="1" dirty="0">
                <a:solidFill>
                  <a:schemeClr val="dk1"/>
                </a:solidFill>
                <a:highlight>
                  <a:schemeClr val="lt1"/>
                </a:highlight>
              </a:rPr>
              <a:t>задачи:</a:t>
            </a: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1. Изучение библиотеки </a:t>
            </a:r>
            <a:r>
              <a:rPr lang="ru-RU" dirty="0" err="1">
                <a:solidFill>
                  <a:schemeClr val="dk1"/>
                </a:solidFill>
                <a:highlight>
                  <a:schemeClr val="lt1"/>
                </a:highlight>
              </a:rPr>
              <a:t>Pygame</a:t>
            </a: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 и основ разработки игр на </a:t>
            </a:r>
            <a:r>
              <a:rPr lang="ru-RU" dirty="0" err="1">
                <a:solidFill>
                  <a:schemeClr val="dk1"/>
                </a:solidFill>
                <a:highlight>
                  <a:schemeClr val="lt1"/>
                </a:highlight>
              </a:rPr>
              <a:t>Python</a:t>
            </a: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2. Разработка простенькой 2D игры с интересным </a:t>
            </a:r>
            <a:r>
              <a:rPr lang="ru-RU" dirty="0" err="1">
                <a:solidFill>
                  <a:schemeClr val="dk1"/>
                </a:solidFill>
                <a:highlight>
                  <a:schemeClr val="lt1"/>
                </a:highlight>
              </a:rPr>
              <a:t>геймплеем</a:t>
            </a: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 и качественной графикой.</a:t>
            </a: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3. Реализация искусственного интеллекта для компьютерных противников, обеспечивающего сложное и адаптивное поведение.</a:t>
            </a: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4. Тестирование игры и оценка производительности искусственного интеллекта в различных игровых сценариях.</a:t>
            </a: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endParaRPr lang="ru-RU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Для достижения этих задач будут использованы </a:t>
            </a:r>
            <a:r>
              <a:rPr lang="ru-RU" b="1" dirty="0">
                <a:solidFill>
                  <a:schemeClr val="dk1"/>
                </a:solidFill>
                <a:highlight>
                  <a:schemeClr val="lt1"/>
                </a:highlight>
              </a:rPr>
              <a:t>методы исследования</a:t>
            </a:r>
            <a:r>
              <a:rPr lang="ru-RU" dirty="0">
                <a:solidFill>
                  <a:schemeClr val="dk1"/>
                </a:solidFill>
                <a:highlight>
                  <a:schemeClr val="lt1"/>
                </a:highlight>
              </a:rPr>
              <a:t>, такие как анализ литературы, программирование, тестирование и анализ результатов.</a:t>
            </a: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endParaRPr lang="ru-RU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ru-RU" dirty="0"/>
              <a:t>В данной работе мы рассмотрим как язык </a:t>
            </a:r>
            <a:r>
              <a:rPr lang="en-US" dirty="0"/>
              <a:t>Python</a:t>
            </a:r>
            <a:r>
              <a:rPr lang="ru-RU" dirty="0"/>
              <a:t>, так и библиотеку </a:t>
            </a:r>
            <a:r>
              <a:rPr lang="en-US" dirty="0" err="1"/>
              <a:t>Pygame</a:t>
            </a:r>
            <a:r>
              <a:rPr lang="ru-RU" dirty="0"/>
              <a:t> в контексте создания игрового приложения, а также покажем, каким образом искусственный интеллект может быть успешно интегрирован в игры, делая их более интересными и вызывающими уважение.</a:t>
            </a: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endParaRPr lang="ru-RU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endParaRPr lang="ru-RU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lvl="0" algn="just">
              <a:lnSpc>
                <a:spcPct val="115000"/>
              </a:lnSpc>
              <a:buClr>
                <a:schemeClr val="dk1"/>
              </a:buClr>
              <a:buSzPts val="1100"/>
            </a:pPr>
            <a:endParaRPr lang="ru-RU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dirty="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394225" y="993982"/>
            <a:ext cx="8064000" cy="6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 algn="just">
              <a:lnSpc>
                <a:spcPct val="115000"/>
              </a:lnSpc>
              <a:buSzPts val="1100"/>
            </a:pPr>
            <a:r>
              <a:rPr lang="ru" sz="1200" dirty="0">
                <a:solidFill>
                  <a:schemeClr val="dk1"/>
                </a:solidFill>
              </a:rPr>
              <a:t>Цель </a:t>
            </a:r>
            <a:r>
              <a:rPr lang="ru-RU" sz="1200" dirty="0">
                <a:highlight>
                  <a:srgbClr val="FFFFFF"/>
                </a:highlight>
                <a:latin typeface="IBM Plex Sans"/>
                <a:sym typeface="IBM Plex Sans"/>
              </a:rPr>
              <a:t>настоящей дипломной работы заключается в исследовании и разработке 2D игры на языке </a:t>
            </a:r>
            <a:r>
              <a:rPr lang="ru-RU" sz="1200" dirty="0" err="1">
                <a:highlight>
                  <a:srgbClr val="FFFFFF"/>
                </a:highlight>
                <a:latin typeface="IBM Plex Sans"/>
                <a:sym typeface="IBM Plex Sans"/>
              </a:rPr>
              <a:t>Python</a:t>
            </a:r>
            <a:br>
              <a:rPr lang="ru-RU" sz="1200" dirty="0">
                <a:highlight>
                  <a:srgbClr val="FFFFFF"/>
                </a:highlight>
                <a:latin typeface="IBM Plex Sans"/>
                <a:sym typeface="IBM Plex Sans"/>
              </a:rPr>
            </a:br>
            <a:r>
              <a:rPr lang="ru-RU" sz="1200" dirty="0">
                <a:highlight>
                  <a:srgbClr val="FFFFFF"/>
                </a:highlight>
                <a:latin typeface="IBM Plex Sans"/>
                <a:sym typeface="IBM Plex Sans"/>
              </a:rPr>
              <a:t>с использованием библиотеки </a:t>
            </a:r>
            <a:r>
              <a:rPr lang="ru-RU" sz="1200" dirty="0" err="1">
                <a:highlight>
                  <a:srgbClr val="FFFFFF"/>
                </a:highlight>
                <a:latin typeface="IBM Plex Sans"/>
                <a:sym typeface="IBM Plex Sans"/>
              </a:rPr>
              <a:t>Pygame</a:t>
            </a:r>
            <a:r>
              <a:rPr lang="ru-RU" sz="1200" dirty="0">
                <a:highlight>
                  <a:srgbClr val="FFFFFF"/>
                </a:highlight>
                <a:latin typeface="IBM Plex Sans"/>
                <a:sym typeface="IBM Plex Sans"/>
              </a:rPr>
              <a:t> и интеграции в неё искусственного интеллекта для компьютерных противников.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303130" y="431210"/>
            <a:ext cx="83389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800" dirty="0">
                <a:latin typeface="IBM Plex Sans SemiBold" panose="020B0604020202020204" charset="0"/>
              </a:rPr>
              <a:t>Поставленная задача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D5F27740-92E9-1F50-4BE6-D8B595C9FF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8603319"/>
              </p:ext>
            </p:extLst>
          </p:nvPr>
        </p:nvGraphicFramePr>
        <p:xfrm>
          <a:off x="240224" y="720671"/>
          <a:ext cx="8555064" cy="3990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6" name="Google Shape;176;p10"/>
          <p:cNvSpPr txBox="1">
            <a:spLocks noGrp="1"/>
          </p:cNvSpPr>
          <p:nvPr>
            <p:ph type="title"/>
          </p:nvPr>
        </p:nvSpPr>
        <p:spPr>
          <a:xfrm>
            <a:off x="354020" y="247302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План работы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"/>
          <p:cNvSpPr txBox="1">
            <a:spLocks noGrp="1"/>
          </p:cNvSpPr>
          <p:nvPr>
            <p:ph type="subTitle" idx="1"/>
          </p:nvPr>
        </p:nvSpPr>
        <p:spPr>
          <a:xfrm>
            <a:off x="232352" y="490879"/>
            <a:ext cx="8424538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just"/>
            <a:r>
              <a:rPr lang="en-US" dirty="0"/>
              <a:t>	</a:t>
            </a:r>
            <a:r>
              <a:rPr lang="ru-RU" dirty="0"/>
              <a:t>В основе концепции лежит создание 2D игры, вдохновленной классическим </a:t>
            </a:r>
            <a:r>
              <a:rPr lang="ru-RU" dirty="0" err="1"/>
              <a:t>Pac</a:t>
            </a:r>
            <a:r>
              <a:rPr lang="ru-RU" dirty="0"/>
              <a:t>-Man, но с уникальным поворотом в виде интеграции искусственного интеллекта. </a:t>
            </a:r>
          </a:p>
          <a:p>
            <a:pPr lvl="0" algn="just"/>
            <a:r>
              <a:rPr lang="en-US" dirty="0"/>
              <a:t>	</a:t>
            </a:r>
            <a:r>
              <a:rPr lang="ru-RU" dirty="0"/>
              <a:t>Суть игры заключается в наборе очков путем сбора "игрового золота", разбросанного по лабиринту, в то время как игрок должен уклоняться от преследования врага с ИИ.</a:t>
            </a:r>
          </a:p>
          <a:p>
            <a:pPr lvl="0"/>
            <a:endParaRPr lang="ru-RU" dirty="0"/>
          </a:p>
        </p:txBody>
      </p:sp>
      <p:sp>
        <p:nvSpPr>
          <p:cNvPr id="182" name="Google Shape;182;p11"/>
          <p:cNvSpPr txBox="1">
            <a:spLocks noGrp="1"/>
          </p:cNvSpPr>
          <p:nvPr>
            <p:ph type="title"/>
          </p:nvPr>
        </p:nvSpPr>
        <p:spPr>
          <a:xfrm>
            <a:off x="292173" y="1035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-RU" dirty="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Концепция игры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Рисунок 2" descr="Изображение выглядит как схема, снимок экрана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7D41E47F-97E8-D40C-F81F-29BE74239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30" y="1517401"/>
            <a:ext cx="3402187" cy="3239999"/>
          </a:xfrm>
          <a:prstGeom prst="rect">
            <a:avLst/>
          </a:prstGeom>
        </p:spPr>
      </p:pic>
      <p:pic>
        <p:nvPicPr>
          <p:cNvPr id="5" name="Рисунок 4" descr="Изображение выглядит как снимок экрана, текст, Прямоугольник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673AB356-6606-472E-FD7A-96A66553A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5028" y="1517399"/>
            <a:ext cx="3475466" cy="3240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4" name="Google Shape;254;p16"/>
          <p:cNvCxnSpPr>
            <a:stCxn id="255" idx="6"/>
            <a:endCxn id="256" idx="2"/>
          </p:cNvCxnSpPr>
          <p:nvPr/>
        </p:nvCxnSpPr>
        <p:spPr>
          <a:xfrm>
            <a:off x="2997591" y="1615797"/>
            <a:ext cx="1750200" cy="3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7" name="Google Shape;257;p16"/>
          <p:cNvCxnSpPr>
            <a:stCxn id="256" idx="6"/>
            <a:endCxn id="258" idx="2"/>
          </p:cNvCxnSpPr>
          <p:nvPr/>
        </p:nvCxnSpPr>
        <p:spPr>
          <a:xfrm>
            <a:off x="5099416" y="1618942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9" name="Google Shape;259;p16"/>
          <p:cNvCxnSpPr>
            <a:stCxn id="260" idx="6"/>
            <a:endCxn id="261" idx="2"/>
          </p:cNvCxnSpPr>
          <p:nvPr/>
        </p:nvCxnSpPr>
        <p:spPr>
          <a:xfrm>
            <a:off x="891566" y="2694680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2" name="Google Shape;262;p16"/>
          <p:cNvCxnSpPr>
            <a:stCxn id="258" idx="6"/>
          </p:cNvCxnSpPr>
          <p:nvPr/>
        </p:nvCxnSpPr>
        <p:spPr>
          <a:xfrm>
            <a:off x="7201241" y="1618942"/>
            <a:ext cx="1974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3" name="Google Shape;263;p16"/>
          <p:cNvCxnSpPr>
            <a:endCxn id="260" idx="2"/>
          </p:cNvCxnSpPr>
          <p:nvPr/>
        </p:nvCxnSpPr>
        <p:spPr>
          <a:xfrm>
            <a:off x="-34" y="2694680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4" name="Google Shape;264;p16"/>
          <p:cNvCxnSpPr>
            <a:stCxn id="261" idx="6"/>
            <a:endCxn id="265" idx="2"/>
          </p:cNvCxnSpPr>
          <p:nvPr/>
        </p:nvCxnSpPr>
        <p:spPr>
          <a:xfrm>
            <a:off x="2993391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6" name="Google Shape;266;p16"/>
          <p:cNvCxnSpPr>
            <a:stCxn id="265" idx="6"/>
            <a:endCxn id="267" idx="2"/>
          </p:cNvCxnSpPr>
          <p:nvPr/>
        </p:nvCxnSpPr>
        <p:spPr>
          <a:xfrm>
            <a:off x="5101504" y="2694680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8" name="Google Shape;268;p16"/>
          <p:cNvCxnSpPr>
            <a:stCxn id="267" idx="6"/>
          </p:cNvCxnSpPr>
          <p:nvPr/>
        </p:nvCxnSpPr>
        <p:spPr>
          <a:xfrm>
            <a:off x="7209616" y="2694680"/>
            <a:ext cx="1959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9" name="Google Shape;269;p16"/>
          <p:cNvCxnSpPr>
            <a:stCxn id="270" idx="6"/>
            <a:endCxn id="271" idx="2"/>
          </p:cNvCxnSpPr>
          <p:nvPr/>
        </p:nvCxnSpPr>
        <p:spPr>
          <a:xfrm>
            <a:off x="891566" y="3770405"/>
            <a:ext cx="1750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2" name="Google Shape;272;p16"/>
          <p:cNvCxnSpPr>
            <a:endCxn id="270" idx="2"/>
          </p:cNvCxnSpPr>
          <p:nvPr/>
        </p:nvCxnSpPr>
        <p:spPr>
          <a:xfrm>
            <a:off x="-34" y="3770405"/>
            <a:ext cx="54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3" name="Google Shape;273;p16"/>
          <p:cNvCxnSpPr>
            <a:stCxn id="271" idx="6"/>
            <a:endCxn id="274" idx="2"/>
          </p:cNvCxnSpPr>
          <p:nvPr/>
        </p:nvCxnSpPr>
        <p:spPr>
          <a:xfrm>
            <a:off x="2993391" y="3770405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5" name="Google Shape;275;p16"/>
          <p:cNvCxnSpPr>
            <a:stCxn id="274" idx="6"/>
            <a:endCxn id="276" idx="2"/>
          </p:cNvCxnSpPr>
          <p:nvPr/>
        </p:nvCxnSpPr>
        <p:spPr>
          <a:xfrm>
            <a:off x="5101504" y="3770405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7" name="Google Shape;277;p16"/>
          <p:cNvCxnSpPr>
            <a:stCxn id="276" idx="6"/>
          </p:cNvCxnSpPr>
          <p:nvPr/>
        </p:nvCxnSpPr>
        <p:spPr>
          <a:xfrm>
            <a:off x="7209616" y="3770405"/>
            <a:ext cx="1959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8" name="Google Shape;278;p16"/>
          <p:cNvCxnSpPr>
            <a:stCxn id="279" idx="6"/>
            <a:endCxn id="255" idx="2"/>
          </p:cNvCxnSpPr>
          <p:nvPr/>
        </p:nvCxnSpPr>
        <p:spPr>
          <a:xfrm>
            <a:off x="891575" y="1615801"/>
            <a:ext cx="1754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0" name="Google Shape;280;p16"/>
          <p:cNvSpPr txBox="1">
            <a:spLocks noGrp="1"/>
          </p:cNvSpPr>
          <p:nvPr>
            <p:ph type="subTitle" idx="1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-RU" dirty="0"/>
              <a:t>Определение основных концепций</a:t>
            </a:r>
            <a:endParaRPr dirty="0"/>
          </a:p>
        </p:txBody>
      </p:sp>
      <p:sp>
        <p:nvSpPr>
          <p:cNvPr id="279" name="Google Shape;279;p16"/>
          <p:cNvSpPr/>
          <p:nvPr/>
        </p:nvSpPr>
        <p:spPr>
          <a:xfrm>
            <a:off x="539975" y="1440001"/>
            <a:ext cx="351600" cy="351600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6"/>
          <p:cNvSpPr/>
          <p:nvPr/>
        </p:nvSpPr>
        <p:spPr>
          <a:xfrm>
            <a:off x="2645991" y="1439997"/>
            <a:ext cx="351600" cy="351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6"/>
          <p:cNvSpPr/>
          <p:nvPr/>
        </p:nvSpPr>
        <p:spPr>
          <a:xfrm>
            <a:off x="4747816" y="1443142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6"/>
          <p:cNvSpPr/>
          <p:nvPr/>
        </p:nvSpPr>
        <p:spPr>
          <a:xfrm>
            <a:off x="6849641" y="1443142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6"/>
          <p:cNvSpPr/>
          <p:nvPr/>
        </p:nvSpPr>
        <p:spPr>
          <a:xfrm>
            <a:off x="539966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16"/>
          <p:cNvSpPr/>
          <p:nvPr/>
        </p:nvSpPr>
        <p:spPr>
          <a:xfrm>
            <a:off x="2641791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6"/>
          <p:cNvSpPr/>
          <p:nvPr/>
        </p:nvSpPr>
        <p:spPr>
          <a:xfrm>
            <a:off x="4749904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6"/>
          <p:cNvSpPr/>
          <p:nvPr/>
        </p:nvSpPr>
        <p:spPr>
          <a:xfrm>
            <a:off x="6858016" y="2518880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6"/>
          <p:cNvSpPr/>
          <p:nvPr/>
        </p:nvSpPr>
        <p:spPr>
          <a:xfrm>
            <a:off x="539966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6"/>
          <p:cNvSpPr/>
          <p:nvPr/>
        </p:nvSpPr>
        <p:spPr>
          <a:xfrm>
            <a:off x="2641791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6"/>
          <p:cNvSpPr/>
          <p:nvPr/>
        </p:nvSpPr>
        <p:spPr>
          <a:xfrm>
            <a:off x="4749904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6"/>
          <p:cNvSpPr/>
          <p:nvPr/>
        </p:nvSpPr>
        <p:spPr>
          <a:xfrm>
            <a:off x="6858016" y="3594605"/>
            <a:ext cx="351600" cy="3516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ru" sz="10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endParaRPr sz="1000" b="1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6"/>
          <p:cNvSpPr txBox="1">
            <a:spLocks noGrp="1"/>
          </p:cNvSpPr>
          <p:nvPr>
            <p:ph type="subTitle" idx="2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b="0" i="0" dirty="0"/>
              <a:t>Шаг 5: Разработка игрового цикла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82" name="Google Shape;282;p16"/>
          <p:cNvSpPr txBox="1">
            <a:spLocks noGrp="1"/>
          </p:cNvSpPr>
          <p:nvPr>
            <p:ph type="subTitle" idx="3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b="0" i="0" dirty="0"/>
              <a:t>Шаг 9: Добавление интеллектуальных противников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83" name="Google Shape;283;p16"/>
          <p:cNvSpPr txBox="1">
            <a:spLocks noGrp="1"/>
          </p:cNvSpPr>
          <p:nvPr>
            <p:ph type="subTitle" idx="4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b="0" i="0" dirty="0"/>
              <a:t>Шаг 2: Выбор подходящего инструмента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/>
          </a:p>
        </p:txBody>
      </p:sp>
      <p:sp>
        <p:nvSpPr>
          <p:cNvPr id="284" name="Google Shape;284;p16"/>
          <p:cNvSpPr txBox="1">
            <a:spLocks noGrp="1"/>
          </p:cNvSpPr>
          <p:nvPr>
            <p:ph type="subTitle" idx="5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b="0" i="0" dirty="0"/>
              <a:t>Шаг 6: Разработка механик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85" name="Google Shape;285;p16"/>
          <p:cNvSpPr txBox="1">
            <a:spLocks noGrp="1"/>
          </p:cNvSpPr>
          <p:nvPr>
            <p:ph type="subTitle" idx="6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ru-RU" b="0" i="0" dirty="0"/>
              <a:t>Шаг 10: Разработка лабиринта и сцен игры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86" name="Google Shape;286;p16"/>
          <p:cNvSpPr txBox="1">
            <a:spLocks noGrp="1"/>
          </p:cNvSpPr>
          <p:nvPr>
            <p:ph type="subTitle" idx="7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b="0" i="0" dirty="0"/>
              <a:t>Шаг 3: Настройка рабочего пространства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87" name="Google Shape;287;p16"/>
          <p:cNvSpPr txBox="1">
            <a:spLocks noGrp="1"/>
          </p:cNvSpPr>
          <p:nvPr>
            <p:ph type="subTitle" idx="8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b="0" i="0" dirty="0"/>
              <a:t>Шаг 7: Тестирование и итерации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88" name="Google Shape;288;p16"/>
          <p:cNvSpPr txBox="1">
            <a:spLocks noGrp="1"/>
          </p:cNvSpPr>
          <p:nvPr>
            <p:ph type="subTitle" idx="9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b="0" i="0" dirty="0"/>
              <a:t>Шаг 11: Интеграция сбора очков и предметов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89" name="Google Shape;289;p16"/>
          <p:cNvSpPr txBox="1">
            <a:spLocks noGrp="1"/>
          </p:cNvSpPr>
          <p:nvPr>
            <p:ph type="subTitle" idx="13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ru-RU" b="0" i="0" dirty="0"/>
              <a:t>Шаг 4: Создание проекта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90" name="Google Shape;290;p16"/>
          <p:cNvSpPr txBox="1">
            <a:spLocks noGrp="1"/>
          </p:cNvSpPr>
          <p:nvPr>
            <p:ph type="subTitle" idx="14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ru" dirty="0">
                <a:solidFill>
                  <a:schemeClr val="lt2"/>
                </a:solidFill>
              </a:rPr>
              <a:t>э</a:t>
            </a:r>
            <a:r>
              <a:rPr lang="ru-RU" b="0" i="0" dirty="0"/>
              <a:t>Шаг 8: Оптимизация и полировка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91" name="Google Shape;291;p16"/>
          <p:cNvSpPr txBox="1">
            <a:spLocks noGrp="1"/>
          </p:cNvSpPr>
          <p:nvPr>
            <p:ph type="subTitle" idx="15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r>
              <a:rPr lang="ru-RU" b="0" i="0" dirty="0"/>
              <a:t>Шаг 12: Тестирование и итерации. Разработка игровых механик</a:t>
            </a:r>
            <a:endParaRPr lang="ru-AE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dirty="0">
              <a:solidFill>
                <a:schemeClr val="lt2"/>
              </a:solidFill>
            </a:endParaRPr>
          </a:p>
        </p:txBody>
      </p:sp>
      <p:sp>
        <p:nvSpPr>
          <p:cNvPr id="292" name="Google Shape;292;p16"/>
          <p:cNvSpPr txBox="1">
            <a:spLocks noGrp="1"/>
          </p:cNvSpPr>
          <p:nvPr>
            <p:ph type="title"/>
          </p:nvPr>
        </p:nvSpPr>
        <p:spPr>
          <a:xfrm>
            <a:off x="538800" y="5319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dirty="0"/>
              <a:t>Разработка игровых механик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1"/>
          <p:cNvSpPr txBox="1">
            <a:spLocks noGrp="1"/>
          </p:cNvSpPr>
          <p:nvPr>
            <p:ph type="subTitle" idx="1"/>
          </p:nvPr>
        </p:nvSpPr>
        <p:spPr>
          <a:xfrm>
            <a:off x="540000" y="789981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ru-RU" dirty="0"/>
              <a:t>Разработка интеллектуальных противников и интеграция и тестирование ИИ</a:t>
            </a:r>
          </a:p>
          <a:p>
            <a:pPr lvl="0"/>
            <a:endParaRPr lang="ru-RU" dirty="0"/>
          </a:p>
          <a:p>
            <a:pPr lvl="0"/>
            <a:endParaRPr lang="ru-RU" dirty="0"/>
          </a:p>
        </p:txBody>
      </p:sp>
      <p:sp>
        <p:nvSpPr>
          <p:cNvPr id="182" name="Google Shape;182;p11"/>
          <p:cNvSpPr txBox="1">
            <a:spLocks noGrp="1"/>
          </p:cNvSpPr>
          <p:nvPr>
            <p:ph type="title"/>
          </p:nvPr>
        </p:nvSpPr>
        <p:spPr>
          <a:xfrm>
            <a:off x="540000" y="320736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dirty="0">
                <a:solidFill>
                  <a:schemeClr val="dk1"/>
                </a:solidFill>
              </a:rPr>
              <a:t>Реализация и интеграция ИИ</a:t>
            </a:r>
            <a:endParaRPr lang="ru-RU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3" name="Рисунок 2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7AA4E7B9-D775-00A7-2EC5-F3C321064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00" y="1345104"/>
            <a:ext cx="3917896" cy="3064164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41C442E4-451F-EBB6-9BB9-08C92476D2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6106" y="1345103"/>
            <a:ext cx="3817334" cy="3064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949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8C5D0022-9BB3-C18E-EDDC-22FA01C776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3407214"/>
              </p:ext>
            </p:extLst>
          </p:nvPr>
        </p:nvGraphicFramePr>
        <p:xfrm>
          <a:off x="170481" y="674176"/>
          <a:ext cx="8601560" cy="40605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2" name="Google Shape;182;p11"/>
          <p:cNvSpPr txBox="1">
            <a:spLocks noGrp="1"/>
          </p:cNvSpPr>
          <p:nvPr>
            <p:ph type="title"/>
          </p:nvPr>
        </p:nvSpPr>
        <p:spPr>
          <a:xfrm>
            <a:off x="392766" y="231803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lvl="0">
              <a:buSzPts val="600"/>
            </a:pPr>
            <a:r>
              <a:rPr lang="ru-RU" dirty="0">
                <a:solidFill>
                  <a:schemeClr val="dk1"/>
                </a:solidFill>
              </a:rPr>
              <a:t>Тестирование и оптимизация игры</a:t>
            </a:r>
            <a:endParaRPr lang="ru-RU"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67538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>
            <a:spLocks noGrp="1"/>
          </p:cNvSpPr>
          <p:nvPr>
            <p:ph type="subTitle" idx="1"/>
          </p:nvPr>
        </p:nvSpPr>
        <p:spPr>
          <a:xfrm>
            <a:off x="440609" y="8028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just"/>
            <a:r>
              <a:rPr lang="ru-RU" u="sng" dirty="0">
                <a:solidFill>
                  <a:schemeClr val="dk1"/>
                </a:solidFill>
              </a:rPr>
              <a:t>На основе проделанной работы можно сделать следующие выводы:</a:t>
            </a:r>
          </a:p>
          <a:p>
            <a:pPr lvl="0" algn="just"/>
            <a:r>
              <a:rPr lang="ru-RU" dirty="0">
                <a:solidFill>
                  <a:schemeClr val="dk1"/>
                </a:solidFill>
              </a:rPr>
              <a:t>1.	Разработка игровых механик требует глубокого понимания игрового процесса и ожиданий игроков.</a:t>
            </a:r>
          </a:p>
          <a:p>
            <a:pPr lvl="0" algn="just"/>
            <a:r>
              <a:rPr lang="ru-RU" dirty="0">
                <a:solidFill>
                  <a:schemeClr val="dk1"/>
                </a:solidFill>
              </a:rPr>
              <a:t>2.	Интеграция искусственного интеллекта для создания интеллектуальных противников значительно увеличивает вовлеченность и интерес к игре.</a:t>
            </a:r>
          </a:p>
          <a:p>
            <a:pPr lvl="0" algn="just"/>
            <a:r>
              <a:rPr lang="ru-RU" dirty="0">
                <a:solidFill>
                  <a:schemeClr val="dk1"/>
                </a:solidFill>
              </a:rPr>
              <a:t>3.	Тестирование и оптимизация являются ключевыми этапами, обеспечивающими качество и стабильность игрового проекта.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" dirty="0">
              <a:solidFill>
                <a:schemeClr val="dk1"/>
              </a:solidFill>
            </a:endParaRPr>
          </a:p>
          <a:p>
            <a:pPr lvl="0" algn="just"/>
            <a:r>
              <a:rPr lang="ru-RU" u="sng" dirty="0">
                <a:solidFill>
                  <a:schemeClr val="dk1"/>
                </a:solidFill>
              </a:rPr>
              <a:t>Рекомендации для будущих разработок включают (предложения, перспективы):</a:t>
            </a:r>
          </a:p>
          <a:p>
            <a:pPr lvl="0" algn="just"/>
            <a:r>
              <a:rPr lang="ru-RU" dirty="0">
                <a:solidFill>
                  <a:schemeClr val="dk1"/>
                </a:solidFill>
              </a:rPr>
              <a:t>1.	Продолжить улучшение алгоритмов ИИ, чтобы создать более глубокие и реалистичные модели поведения противников.</a:t>
            </a:r>
          </a:p>
          <a:p>
            <a:pPr lvl="0" algn="just"/>
            <a:r>
              <a:rPr lang="ru-RU" dirty="0">
                <a:solidFill>
                  <a:schemeClr val="dk1"/>
                </a:solidFill>
              </a:rPr>
              <a:t>2.	Расширить тестирование, включая большее количество пользователей для бета-тестирования и сбора обратной связи.</a:t>
            </a:r>
          </a:p>
          <a:p>
            <a:pPr lvl="0" algn="just"/>
            <a:r>
              <a:rPr lang="ru-RU" dirty="0">
                <a:solidFill>
                  <a:schemeClr val="dk1"/>
                </a:solidFill>
              </a:rPr>
              <a:t>3.	Внедрить адаптивные элементы интерфейса, которые автоматически настраиваются под предпочтения пользователя и тип устройства.</a:t>
            </a:r>
          </a:p>
          <a:p>
            <a:pPr marL="228600" lvl="0" indent="-228600" algn="just">
              <a:buAutoNum type="arabicPeriod" startAt="4"/>
            </a:pPr>
            <a:r>
              <a:rPr lang="ru-RU" dirty="0">
                <a:solidFill>
                  <a:schemeClr val="dk1"/>
                </a:solidFill>
              </a:rPr>
              <a:t>Интегрировать </a:t>
            </a:r>
            <a:r>
              <a:rPr lang="ru-RU" dirty="0" err="1">
                <a:solidFill>
                  <a:schemeClr val="dk1"/>
                </a:solidFill>
              </a:rPr>
              <a:t>мультиплеерные</a:t>
            </a:r>
            <a:r>
              <a:rPr lang="ru-RU" dirty="0">
                <a:solidFill>
                  <a:schemeClr val="dk1"/>
                </a:solidFill>
              </a:rPr>
              <a:t> функции для совместной игры и соревнований в реальном времени.</a:t>
            </a:r>
          </a:p>
          <a:p>
            <a:pPr lvl="0" algn="just"/>
            <a:r>
              <a:rPr lang="ru-RU" dirty="0">
                <a:solidFill>
                  <a:schemeClr val="dk1"/>
                </a:solidFill>
              </a:rPr>
              <a:t>5. Разработать дополнительные уровни и сценарии, которые предложат новые вызовы и расширят игровой мир.</a:t>
            </a:r>
          </a:p>
          <a:p>
            <a:pPr lvl="0" algn="just"/>
            <a:r>
              <a:rPr lang="ru-RU" dirty="0">
                <a:solidFill>
                  <a:schemeClr val="dk1"/>
                </a:solidFill>
              </a:rPr>
              <a:t>6. Применять передовые технологии виртуальной и дополненной реальности для создания более погружающих игровых опытов.</a:t>
            </a:r>
          </a:p>
          <a:p>
            <a:pPr lvl="0" algn="just"/>
            <a:r>
              <a:rPr lang="ru-RU" dirty="0">
                <a:solidFill>
                  <a:schemeClr val="dk1"/>
                </a:solidFill>
              </a:rPr>
              <a:t>7. Внедрить системы достижений и наград, мотивирующих игроков на развитие навыков и продолжение игры.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ru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88" name="Google Shape;188;p12"/>
          <p:cNvSpPr txBox="1">
            <a:spLocks noGrp="1"/>
          </p:cNvSpPr>
          <p:nvPr>
            <p:ph type="title"/>
          </p:nvPr>
        </p:nvSpPr>
        <p:spPr>
          <a:xfrm>
            <a:off x="540000" y="249548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Достигнутые цели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742</Words>
  <Application>Microsoft Macintosh PowerPoint</Application>
  <PresentationFormat>Экран (16:9)</PresentationFormat>
  <Paragraphs>99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IBM Plex Sans SemiBold</vt:lpstr>
      <vt:lpstr>IBM Plex Sans</vt:lpstr>
      <vt:lpstr>Roboto</vt:lpstr>
      <vt:lpstr>Макет шаблона GB</vt:lpstr>
      <vt:lpstr>РАЗРАБОТКА 2D ИЛИ 3D ИГРЫ НА PYTHON  С АКЦЕНТОМ  НА ИНТЕЛЛЕКТУАЛЬНЫХ ПРОТИВНИКАХ И ИСКУССТВЕННОМ ИНТЕЛЛЕКТЕ</vt:lpstr>
      <vt:lpstr>Владислав Измайлов</vt:lpstr>
      <vt:lpstr>Цель настоящей дипломной работы заключается в исследовании и разработке 2D игры на языке Python с использованием библиотеки Pygame и интеграции в неё искусственного интеллекта для компьютерных противников.</vt:lpstr>
      <vt:lpstr>План работы</vt:lpstr>
      <vt:lpstr>Концепция игры</vt:lpstr>
      <vt:lpstr>Разработка игровых механик</vt:lpstr>
      <vt:lpstr>Реализация и интеграция ИИ</vt:lpstr>
      <vt:lpstr>Тестирование и оптимизация игры</vt:lpstr>
      <vt:lpstr>Достигнутые цели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Vladislav Izmailov</cp:lastModifiedBy>
  <cp:revision>13</cp:revision>
  <dcterms:modified xsi:type="dcterms:W3CDTF">2023-12-20T19:31:18Z</dcterms:modified>
</cp:coreProperties>
</file>